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1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552A187-69C3-46F5-BC5A-61C8A6446AE2}" type="datetimeFigureOut">
              <a:rPr lang="es-ES" smtClean="0"/>
              <a:t>20/5/20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611D6EA-2937-4F40-8D69-6DB2AEC87955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4000" dirty="0" err="1" smtClean="0"/>
              <a:t>Heat</a:t>
            </a:r>
            <a:r>
              <a:rPr lang="es-ES" sz="4000" dirty="0" smtClean="0"/>
              <a:t>: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2396507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err="1" smtClean="0"/>
              <a:t>Heat</a:t>
            </a:r>
            <a:r>
              <a:rPr lang="es-ES" sz="4000" dirty="0" smtClean="0"/>
              <a:t>: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err="1" smtClean="0"/>
              <a:t>Matter</a:t>
            </a:r>
            <a:r>
              <a:rPr lang="es-ES" sz="2400" dirty="0" smtClean="0"/>
              <a:t> </a:t>
            </a:r>
            <a:r>
              <a:rPr lang="es-ES" sz="2400" dirty="0" err="1" smtClean="0"/>
              <a:t>is</a:t>
            </a:r>
            <a:r>
              <a:rPr lang="es-ES" sz="2400" dirty="0" smtClean="0"/>
              <a:t> </a:t>
            </a:r>
            <a:r>
              <a:rPr lang="es-ES" sz="2400" dirty="0" err="1" smtClean="0"/>
              <a:t>composed</a:t>
            </a:r>
            <a:r>
              <a:rPr lang="es-ES" sz="2400" dirty="0" smtClean="0"/>
              <a:t> of </a:t>
            </a:r>
            <a:r>
              <a:rPr lang="es-ES" sz="2400" dirty="0" err="1" smtClean="0"/>
              <a:t>tiny</a:t>
            </a:r>
            <a:r>
              <a:rPr lang="es-ES" sz="2400" dirty="0" smtClean="0"/>
              <a:t> </a:t>
            </a:r>
            <a:r>
              <a:rPr lang="es-ES" sz="2400" dirty="0" err="1" smtClean="0"/>
              <a:t>particles</a:t>
            </a:r>
            <a:r>
              <a:rPr lang="es-ES" sz="2400" dirty="0" smtClean="0"/>
              <a:t> </a:t>
            </a:r>
            <a:r>
              <a:rPr lang="es-ES" sz="2400" dirty="0" err="1" smtClean="0"/>
              <a:t>that</a:t>
            </a:r>
            <a:r>
              <a:rPr lang="es-ES" sz="2400" dirty="0" smtClean="0"/>
              <a:t> are </a:t>
            </a:r>
            <a:r>
              <a:rPr lang="es-ES" sz="2400" dirty="0" err="1" smtClean="0"/>
              <a:t>always</a:t>
            </a:r>
            <a:r>
              <a:rPr lang="es-ES" sz="2400" dirty="0" smtClean="0"/>
              <a:t> </a:t>
            </a:r>
            <a:r>
              <a:rPr lang="es-ES" sz="2400" dirty="0" err="1" smtClean="0"/>
              <a:t>moving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10" y="2276872"/>
            <a:ext cx="86400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9176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err="1" smtClean="0"/>
              <a:t>Heat</a:t>
            </a:r>
            <a:r>
              <a:rPr lang="es-ES" sz="3200" dirty="0" smtClean="0"/>
              <a:t> transfer: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340768"/>
            <a:ext cx="3322712" cy="4525963"/>
          </a:xfrm>
        </p:spPr>
        <p:txBody>
          <a:bodyPr>
            <a:noAutofit/>
          </a:bodyPr>
          <a:lstStyle/>
          <a:p>
            <a:r>
              <a:rPr lang="es-ES" sz="2400" dirty="0" err="1" smtClean="0"/>
              <a:t>Convection</a:t>
            </a:r>
            <a:r>
              <a:rPr lang="es-ES" sz="2400" dirty="0" smtClean="0"/>
              <a:t>: </a:t>
            </a:r>
            <a:r>
              <a:rPr lang="es-ES" sz="2400" dirty="0" err="1" smtClean="0"/>
              <a:t>When</a:t>
            </a:r>
            <a:r>
              <a:rPr lang="es-ES" sz="2400" dirty="0" smtClean="0"/>
              <a:t> </a:t>
            </a:r>
            <a:r>
              <a:rPr lang="es-ES" sz="2400" dirty="0" err="1" smtClean="0"/>
              <a:t>liquid</a:t>
            </a:r>
            <a:r>
              <a:rPr lang="es-ES" sz="2400" dirty="0" smtClean="0"/>
              <a:t> and gases </a:t>
            </a:r>
            <a:r>
              <a:rPr lang="es-ES" sz="2400" dirty="0" err="1" smtClean="0"/>
              <a:t>heat</a:t>
            </a:r>
            <a:r>
              <a:rPr lang="es-ES" sz="2400" dirty="0" smtClean="0"/>
              <a:t> up.</a:t>
            </a:r>
          </a:p>
          <a:p>
            <a:endParaRPr lang="es-ES" sz="2400" dirty="0" smtClean="0"/>
          </a:p>
          <a:p>
            <a:endParaRPr lang="es-ES" sz="2400" dirty="0"/>
          </a:p>
          <a:p>
            <a:r>
              <a:rPr lang="es-ES" sz="2400" dirty="0" err="1" smtClean="0"/>
              <a:t>Conduction</a:t>
            </a:r>
            <a:r>
              <a:rPr lang="es-ES" sz="2400" dirty="0" smtClean="0"/>
              <a:t>: </a:t>
            </a:r>
            <a:r>
              <a:rPr lang="es-ES" sz="2400" dirty="0" err="1" smtClean="0"/>
              <a:t>When</a:t>
            </a:r>
            <a:r>
              <a:rPr lang="es-ES" sz="2400" dirty="0" smtClean="0"/>
              <a:t> </a:t>
            </a:r>
            <a:r>
              <a:rPr lang="es-ES" sz="2400" dirty="0" err="1" smtClean="0"/>
              <a:t>heat</a:t>
            </a:r>
            <a:r>
              <a:rPr lang="es-ES" sz="2400" dirty="0" smtClean="0"/>
              <a:t> </a:t>
            </a:r>
            <a:r>
              <a:rPr lang="es-ES" sz="2400" dirty="0" err="1" smtClean="0"/>
              <a:t>is</a:t>
            </a:r>
            <a:r>
              <a:rPr lang="es-ES" sz="2400" dirty="0" smtClean="0"/>
              <a:t> </a:t>
            </a:r>
            <a:r>
              <a:rPr lang="es-ES" sz="2400" dirty="0" err="1" smtClean="0"/>
              <a:t>transferred</a:t>
            </a:r>
            <a:r>
              <a:rPr lang="es-ES" sz="2400" dirty="0" smtClean="0"/>
              <a:t> </a:t>
            </a:r>
            <a:r>
              <a:rPr lang="es-ES" sz="2400" dirty="0" err="1" smtClean="0"/>
              <a:t>by</a:t>
            </a:r>
            <a:r>
              <a:rPr lang="es-ES" sz="2400" dirty="0"/>
              <a:t> </a:t>
            </a:r>
            <a:r>
              <a:rPr lang="es-ES" sz="2400" dirty="0" err="1" smtClean="0"/>
              <a:t>conduction</a:t>
            </a:r>
            <a:r>
              <a:rPr lang="es-ES" sz="2400" dirty="0" smtClean="0"/>
              <a:t>.</a:t>
            </a:r>
          </a:p>
          <a:p>
            <a:endParaRPr lang="es-ES" sz="2400" dirty="0" smtClean="0"/>
          </a:p>
          <a:p>
            <a:endParaRPr lang="es-ES" sz="2400" dirty="0"/>
          </a:p>
          <a:p>
            <a:r>
              <a:rPr lang="es-ES" sz="2400" dirty="0" err="1" smtClean="0"/>
              <a:t>Radiation</a:t>
            </a:r>
            <a:r>
              <a:rPr lang="es-ES" sz="2400" dirty="0" smtClean="0"/>
              <a:t>: </a:t>
            </a:r>
            <a:r>
              <a:rPr lang="es-ES" sz="2400" dirty="0" err="1" smtClean="0"/>
              <a:t>When</a:t>
            </a:r>
            <a:r>
              <a:rPr lang="es-ES" sz="2400" dirty="0" smtClean="0"/>
              <a:t> </a:t>
            </a:r>
            <a:r>
              <a:rPr lang="es-ES" sz="2400" dirty="0" err="1" smtClean="0"/>
              <a:t>heat</a:t>
            </a:r>
            <a:r>
              <a:rPr lang="es-ES" sz="2400" dirty="0" smtClean="0"/>
              <a:t> </a:t>
            </a:r>
            <a:r>
              <a:rPr lang="es-ES" sz="2400" dirty="0" err="1" smtClean="0"/>
              <a:t>sources</a:t>
            </a:r>
            <a:r>
              <a:rPr lang="es-ES" sz="2400" dirty="0" smtClean="0"/>
              <a:t> </a:t>
            </a:r>
            <a:r>
              <a:rPr lang="es-ES" sz="2400" dirty="0" err="1" smtClean="0"/>
              <a:t>such</a:t>
            </a:r>
            <a:r>
              <a:rPr lang="es-ES" sz="2400" dirty="0" smtClean="0"/>
              <a:t> as gas </a:t>
            </a:r>
            <a:r>
              <a:rPr lang="es-ES" sz="2400" dirty="0" err="1" smtClean="0"/>
              <a:t>coker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2060848"/>
            <a:ext cx="5314268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240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err="1" smtClean="0"/>
              <a:t>Thermal</a:t>
            </a:r>
            <a:r>
              <a:rPr lang="es-ES" sz="3200" dirty="0" smtClean="0"/>
              <a:t> </a:t>
            </a:r>
            <a:r>
              <a:rPr lang="es-ES" sz="3200" dirty="0" err="1" smtClean="0"/>
              <a:t>conductors</a:t>
            </a:r>
            <a:r>
              <a:rPr lang="es-ES" sz="3200" dirty="0" smtClean="0"/>
              <a:t> and </a:t>
            </a:r>
            <a:r>
              <a:rPr lang="es-ES" sz="3200" dirty="0" err="1" smtClean="0"/>
              <a:t>insulators</a:t>
            </a:r>
            <a:r>
              <a:rPr lang="es-ES" sz="3200" dirty="0" smtClean="0"/>
              <a:t>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91680" y="1600200"/>
            <a:ext cx="5832648" cy="4525963"/>
          </a:xfrm>
        </p:spPr>
        <p:txBody>
          <a:bodyPr>
            <a:normAutofit/>
          </a:bodyPr>
          <a:lstStyle/>
          <a:p>
            <a:r>
              <a:rPr lang="es-ES" sz="2400" dirty="0" err="1" smtClean="0"/>
              <a:t>Some</a:t>
            </a:r>
            <a:r>
              <a:rPr lang="es-ES" sz="2400" dirty="0" smtClean="0"/>
              <a:t> </a:t>
            </a:r>
            <a:r>
              <a:rPr lang="es-ES" sz="2400" dirty="0" err="1" smtClean="0"/>
              <a:t>materials</a:t>
            </a:r>
            <a:r>
              <a:rPr lang="es-ES" sz="2400" dirty="0" smtClean="0"/>
              <a:t> are </a:t>
            </a:r>
            <a:r>
              <a:rPr lang="es-ES" sz="2400" dirty="0" err="1" smtClean="0"/>
              <a:t>good</a:t>
            </a:r>
            <a:r>
              <a:rPr lang="es-ES" sz="2400" dirty="0" smtClean="0"/>
              <a:t> </a:t>
            </a:r>
            <a:r>
              <a:rPr lang="es-ES" sz="2400" dirty="0" err="1" smtClean="0"/>
              <a:t>thermal</a:t>
            </a:r>
            <a:r>
              <a:rPr lang="es-ES" sz="2400" dirty="0"/>
              <a:t> </a:t>
            </a:r>
            <a:r>
              <a:rPr lang="es-ES" sz="2400" dirty="0" err="1" smtClean="0"/>
              <a:t>conductors</a:t>
            </a:r>
            <a:r>
              <a:rPr lang="es-ES" sz="2400" dirty="0" smtClean="0"/>
              <a:t> </a:t>
            </a:r>
            <a:r>
              <a:rPr lang="es-ES" sz="2400" dirty="0" err="1" smtClean="0"/>
              <a:t>because</a:t>
            </a:r>
            <a:r>
              <a:rPr lang="es-ES" sz="2400" dirty="0" smtClean="0"/>
              <a:t> </a:t>
            </a:r>
            <a:r>
              <a:rPr lang="es-ES" sz="2400" dirty="0" err="1" smtClean="0"/>
              <a:t>they</a:t>
            </a:r>
            <a:r>
              <a:rPr lang="es-ES" sz="2400" dirty="0" smtClean="0"/>
              <a:t> transfer </a:t>
            </a:r>
            <a:r>
              <a:rPr lang="es-ES" sz="2400" dirty="0" err="1" smtClean="0"/>
              <a:t>heat</a:t>
            </a:r>
            <a:r>
              <a:rPr lang="es-ES" sz="2400" dirty="0" smtClean="0"/>
              <a:t> </a:t>
            </a:r>
            <a:r>
              <a:rPr lang="es-ES" sz="2400" dirty="0" err="1" smtClean="0"/>
              <a:t>every</a:t>
            </a:r>
            <a:r>
              <a:rPr lang="es-ES" sz="2400" dirty="0" smtClean="0"/>
              <a:t> </a:t>
            </a:r>
            <a:r>
              <a:rPr lang="es-ES" sz="2400" dirty="0" err="1" smtClean="0"/>
              <a:t>effectively</a:t>
            </a:r>
            <a:r>
              <a:rPr lang="es-ES" sz="2400" dirty="0" smtClean="0"/>
              <a:t>.</a:t>
            </a:r>
          </a:p>
          <a:p>
            <a:endParaRPr lang="es-ES" sz="2400" dirty="0"/>
          </a:p>
          <a:p>
            <a:endParaRPr lang="es-ES" sz="2400" dirty="0" smtClean="0"/>
          </a:p>
          <a:p>
            <a:endParaRPr lang="es-ES" sz="2400" dirty="0"/>
          </a:p>
          <a:p>
            <a:endParaRPr lang="es-ES" sz="2400" dirty="0" smtClean="0"/>
          </a:p>
          <a:p>
            <a:endParaRPr lang="es-ES" sz="2400" dirty="0"/>
          </a:p>
          <a:p>
            <a:endParaRPr lang="es-E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022670"/>
            <a:ext cx="5400000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560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err="1" smtClean="0"/>
              <a:t>Effects</a:t>
            </a:r>
            <a:r>
              <a:rPr lang="es-ES" sz="3200" dirty="0" smtClean="0"/>
              <a:t> of </a:t>
            </a:r>
            <a:r>
              <a:rPr lang="es-ES" sz="3200" dirty="0" err="1" smtClean="0"/>
              <a:t>thermal</a:t>
            </a:r>
            <a:r>
              <a:rPr lang="es-ES" sz="3200" dirty="0" smtClean="0"/>
              <a:t> </a:t>
            </a:r>
            <a:r>
              <a:rPr lang="es-ES" sz="3200" dirty="0" err="1" smtClean="0"/>
              <a:t>energy</a:t>
            </a:r>
            <a:r>
              <a:rPr lang="es-ES" sz="3200" dirty="0" smtClean="0"/>
              <a:t>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2818656" cy="5544615"/>
          </a:xfrm>
        </p:spPr>
        <p:txBody>
          <a:bodyPr>
            <a:noAutofit/>
          </a:bodyPr>
          <a:lstStyle/>
          <a:p>
            <a:r>
              <a:rPr lang="es-ES" sz="2400" dirty="0" err="1" smtClean="0"/>
              <a:t>Expansion</a:t>
            </a:r>
            <a:r>
              <a:rPr lang="es-ES" sz="2400" dirty="0" smtClean="0"/>
              <a:t>: </a:t>
            </a:r>
            <a:r>
              <a:rPr lang="es-ES" sz="2400" dirty="0" err="1" smtClean="0"/>
              <a:t>When</a:t>
            </a:r>
            <a:r>
              <a:rPr lang="es-ES" sz="2400" dirty="0" smtClean="0"/>
              <a:t> </a:t>
            </a:r>
            <a:r>
              <a:rPr lang="es-ES" sz="2400" dirty="0" err="1" smtClean="0"/>
              <a:t>we</a:t>
            </a:r>
            <a:r>
              <a:rPr lang="es-ES" sz="2400" dirty="0" smtClean="0"/>
              <a:t> </a:t>
            </a:r>
            <a:r>
              <a:rPr lang="es-ES" sz="2400" dirty="0" err="1" smtClean="0"/>
              <a:t>heat</a:t>
            </a:r>
            <a:r>
              <a:rPr lang="es-ES" sz="2400" dirty="0" smtClean="0"/>
              <a:t> </a:t>
            </a:r>
            <a:r>
              <a:rPr lang="es-ES" sz="2400" dirty="0" err="1" smtClean="0"/>
              <a:t>subtances</a:t>
            </a:r>
            <a:r>
              <a:rPr lang="es-ES" sz="2400" dirty="0" smtClean="0"/>
              <a:t>.</a:t>
            </a:r>
          </a:p>
          <a:p>
            <a:endParaRPr lang="es-ES" sz="2400" dirty="0" smtClean="0"/>
          </a:p>
          <a:p>
            <a:r>
              <a:rPr lang="es-ES" sz="2400" dirty="0" err="1" smtClean="0"/>
              <a:t>Melting</a:t>
            </a:r>
            <a:r>
              <a:rPr lang="es-ES" sz="2400" dirty="0" smtClean="0"/>
              <a:t>: </a:t>
            </a:r>
            <a:r>
              <a:rPr lang="es-ES" sz="2400" dirty="0" err="1" smtClean="0"/>
              <a:t>Solids</a:t>
            </a:r>
            <a:r>
              <a:rPr lang="es-ES" sz="2400" dirty="0" smtClean="0"/>
              <a:t> </a:t>
            </a:r>
            <a:r>
              <a:rPr lang="es-ES" sz="2400" dirty="0" err="1" smtClean="0"/>
              <a:t>melt</a:t>
            </a:r>
            <a:r>
              <a:rPr lang="es-ES" sz="2400" dirty="0" smtClean="0"/>
              <a:t> and </a:t>
            </a:r>
            <a:r>
              <a:rPr lang="es-ES" sz="2400" dirty="0" err="1" smtClean="0"/>
              <a:t>became</a:t>
            </a:r>
            <a:r>
              <a:rPr lang="es-ES" sz="2400" dirty="0" smtClean="0"/>
              <a:t> </a:t>
            </a:r>
            <a:r>
              <a:rPr lang="es-ES" sz="2400" dirty="0" err="1" smtClean="0"/>
              <a:t>liquid</a:t>
            </a:r>
            <a:r>
              <a:rPr lang="es-ES" sz="2400" dirty="0" smtClean="0"/>
              <a:t>.</a:t>
            </a:r>
          </a:p>
          <a:p>
            <a:endParaRPr lang="es-ES" sz="2400" dirty="0" smtClean="0"/>
          </a:p>
          <a:p>
            <a:r>
              <a:rPr lang="es-ES" sz="2400" dirty="0" err="1" smtClean="0"/>
              <a:t>Evaporation</a:t>
            </a:r>
            <a:r>
              <a:rPr lang="es-ES" sz="2400" dirty="0" smtClean="0"/>
              <a:t>: </a:t>
            </a:r>
            <a:r>
              <a:rPr lang="es-ES" sz="2400" dirty="0" err="1" smtClean="0"/>
              <a:t>Liquid</a:t>
            </a:r>
            <a:r>
              <a:rPr lang="es-ES" sz="2400" dirty="0" smtClean="0"/>
              <a:t> </a:t>
            </a:r>
            <a:r>
              <a:rPr lang="es-ES" sz="2400" dirty="0" err="1" smtClean="0"/>
              <a:t>evaporate</a:t>
            </a:r>
            <a:r>
              <a:rPr lang="es-ES" sz="2400" dirty="0" smtClean="0"/>
              <a:t> and </a:t>
            </a:r>
            <a:r>
              <a:rPr lang="es-ES" sz="2400" dirty="0" err="1" smtClean="0"/>
              <a:t>become</a:t>
            </a:r>
            <a:r>
              <a:rPr lang="es-ES" sz="2400" dirty="0" smtClean="0"/>
              <a:t> gases.</a:t>
            </a:r>
            <a:endParaRPr lang="es-E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3501190"/>
            <a:ext cx="6084168" cy="1577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6555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46</TotalTime>
  <Words>92</Words>
  <Application>Microsoft Macintosh PowerPoint</Application>
  <PresentationFormat>Presentación en pantalla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Ángulos</vt:lpstr>
      <vt:lpstr>Heat:</vt:lpstr>
      <vt:lpstr>Heat:</vt:lpstr>
      <vt:lpstr>Heat transfer:</vt:lpstr>
      <vt:lpstr>Thermal conductors and insulators:</vt:lpstr>
      <vt:lpstr>Effects of thermal energy: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Heat:</dc:title>
  <dc:creator>Miguel</dc:creator>
  <cp:lastModifiedBy>nadia violeta lenis</cp:lastModifiedBy>
  <cp:revision>6</cp:revision>
  <dcterms:created xsi:type="dcterms:W3CDTF">2020-05-14T13:55:45Z</dcterms:created>
  <dcterms:modified xsi:type="dcterms:W3CDTF">2020-05-20T14:49:33Z</dcterms:modified>
</cp:coreProperties>
</file>