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254B670-AC7F-4019-A3E5-50E5450EEE29}" type="datetimeFigureOut">
              <a:rPr lang="es-ES" smtClean="0"/>
              <a:t>16/04/2020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0116A8-6A7B-4B44-88B7-9A83B626AA0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5832648" cy="3384376"/>
          </a:xfrm>
        </p:spPr>
        <p:txBody>
          <a:bodyPr numCol="2">
            <a:normAutofit/>
          </a:bodyPr>
          <a:lstStyle/>
          <a:p>
            <a:r>
              <a:rPr lang="es-ES" sz="3200" dirty="0" err="1" smtClean="0"/>
              <a:t>The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CONSTITUTION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of</a:t>
            </a:r>
            <a:br>
              <a:rPr lang="es-ES" sz="3200" dirty="0" smtClean="0"/>
            </a:br>
            <a:r>
              <a:rPr lang="es-ES" sz="3200" dirty="0" smtClean="0"/>
              <a:t>1978</a:t>
            </a:r>
            <a:endParaRPr lang="es-ES" sz="3200" dirty="0"/>
          </a:p>
        </p:txBody>
      </p:sp>
      <p:pic>
        <p:nvPicPr>
          <p:cNvPr id="1026" name="Picture 2" descr="Constitución española de 1978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672"/>
            <a:ext cx="4023360" cy="583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00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Constitution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/>
          </a:bodyPr>
          <a:lstStyle/>
          <a:p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constitution</a:t>
            </a:r>
            <a:r>
              <a:rPr lang="es-ES" sz="2000" dirty="0" smtClean="0"/>
              <a:t> </a:t>
            </a:r>
            <a:r>
              <a:rPr lang="es-ES" sz="2000" dirty="0" err="1" smtClean="0"/>
              <a:t>was</a:t>
            </a:r>
            <a:r>
              <a:rPr lang="es-ES" sz="2000" dirty="0" smtClean="0"/>
              <a:t> </a:t>
            </a:r>
            <a:r>
              <a:rPr lang="es-ES" sz="2000" dirty="0" err="1" smtClean="0"/>
              <a:t>written</a:t>
            </a:r>
            <a:r>
              <a:rPr lang="es-ES" sz="2000" dirty="0" smtClean="0"/>
              <a:t> </a:t>
            </a:r>
            <a:r>
              <a:rPr lang="es-ES" sz="2000" dirty="0" err="1" smtClean="0"/>
              <a:t>by</a:t>
            </a:r>
            <a:r>
              <a:rPr lang="es-ES" sz="2000" dirty="0" smtClean="0"/>
              <a:t> </a:t>
            </a:r>
            <a:r>
              <a:rPr lang="es-ES" sz="2000" dirty="0" err="1" smtClean="0"/>
              <a:t>seven</a:t>
            </a:r>
            <a:r>
              <a:rPr lang="es-ES" sz="2000" dirty="0" smtClean="0"/>
              <a:t> </a:t>
            </a:r>
            <a:r>
              <a:rPr lang="es-ES" sz="2000" dirty="0" err="1" smtClean="0"/>
              <a:t>people</a:t>
            </a:r>
            <a:r>
              <a:rPr lang="es-ES" sz="2000" dirty="0"/>
              <a:t> </a:t>
            </a:r>
            <a:r>
              <a:rPr lang="es-ES" sz="2000" dirty="0" smtClean="0"/>
              <a:t>of </a:t>
            </a:r>
            <a:r>
              <a:rPr lang="es-ES" sz="2000" dirty="0" err="1" smtClean="0"/>
              <a:t>political</a:t>
            </a:r>
            <a:r>
              <a:rPr lang="es-ES" sz="2000" dirty="0" smtClean="0"/>
              <a:t> </a:t>
            </a:r>
            <a:r>
              <a:rPr lang="es-ES" sz="2000" dirty="0" err="1" smtClean="0"/>
              <a:t>parties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Parlamient</a:t>
            </a:r>
            <a:r>
              <a:rPr lang="es-ES" sz="2000" dirty="0" smtClean="0"/>
              <a:t> </a:t>
            </a:r>
            <a:r>
              <a:rPr lang="es-ES" sz="2000" dirty="0" err="1" smtClean="0"/>
              <a:t>approved-Referendum</a:t>
            </a:r>
            <a:r>
              <a:rPr lang="es-ES" sz="2000" dirty="0"/>
              <a:t> </a:t>
            </a:r>
            <a:r>
              <a:rPr lang="es-ES" sz="2000" dirty="0" smtClean="0"/>
              <a:t>6 </a:t>
            </a:r>
            <a:r>
              <a:rPr lang="es-ES" sz="2000" dirty="0" err="1" smtClean="0"/>
              <a:t>Dec</a:t>
            </a:r>
            <a:r>
              <a:rPr lang="es-ES" sz="2000" dirty="0" smtClean="0"/>
              <a:t> 1978-Citizens </a:t>
            </a:r>
            <a:r>
              <a:rPr lang="es-ES" sz="2000" dirty="0" err="1" smtClean="0"/>
              <a:t>accepted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Constitution</a:t>
            </a:r>
            <a:r>
              <a:rPr lang="es-ES" sz="2000" dirty="0" smtClean="0"/>
              <a:t> 1978           </a:t>
            </a:r>
            <a:r>
              <a:rPr lang="es-ES" sz="2000" dirty="0" err="1" smtClean="0"/>
              <a:t>Democracy</a:t>
            </a:r>
            <a:r>
              <a:rPr lang="es-ES" sz="2000" dirty="0" smtClean="0"/>
              <a:t> in </a:t>
            </a:r>
            <a:r>
              <a:rPr lang="es-ES" sz="2000" dirty="0" err="1"/>
              <a:t>S</a:t>
            </a:r>
            <a:r>
              <a:rPr lang="es-ES" sz="2000" dirty="0" err="1" smtClean="0"/>
              <a:t>pain</a:t>
            </a:r>
            <a:r>
              <a:rPr lang="es-ES" sz="2000" dirty="0" smtClean="0"/>
              <a:t>. </a:t>
            </a:r>
          </a:p>
          <a:p>
            <a:pPr marL="0" indent="0">
              <a:buNone/>
            </a:pPr>
            <a:r>
              <a:rPr lang="es-ES" sz="2000" dirty="0" smtClean="0"/>
              <a:t>                                                 </a:t>
            </a:r>
            <a:r>
              <a:rPr lang="es-ES" sz="2000" dirty="0" err="1" smtClean="0"/>
              <a:t>Freedom</a:t>
            </a:r>
            <a:r>
              <a:rPr lang="es-ES" sz="2000" dirty="0" smtClean="0"/>
              <a:t>, </a:t>
            </a:r>
            <a:r>
              <a:rPr lang="es-ES" sz="2000" dirty="0" err="1" smtClean="0"/>
              <a:t>justice</a:t>
            </a:r>
            <a:r>
              <a:rPr lang="es-ES" sz="2000" dirty="0"/>
              <a:t> </a:t>
            </a:r>
            <a:r>
              <a:rPr lang="es-ES" sz="2000" dirty="0" smtClean="0"/>
              <a:t>and </a:t>
            </a:r>
            <a:r>
              <a:rPr lang="es-ES" sz="2000" dirty="0" err="1" smtClean="0"/>
              <a:t>equality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Constitution</a:t>
            </a:r>
            <a:r>
              <a:rPr lang="es-ES" sz="2000" dirty="0" smtClean="0"/>
              <a:t> defines </a:t>
            </a:r>
            <a:r>
              <a:rPr lang="es-ES" sz="2000" dirty="0" err="1" smtClean="0"/>
              <a:t>Spain</a:t>
            </a:r>
            <a:r>
              <a:rPr lang="es-ES" sz="2000" dirty="0" smtClean="0"/>
              <a:t> as a:</a:t>
            </a:r>
          </a:p>
          <a:p>
            <a:pPr>
              <a:buFontTx/>
              <a:buChar char="-"/>
            </a:pPr>
            <a:r>
              <a:rPr lang="es-ES" sz="2000" dirty="0" err="1"/>
              <a:t>d</a:t>
            </a:r>
            <a:r>
              <a:rPr lang="es-ES" sz="2000" dirty="0" err="1" smtClean="0"/>
              <a:t>emocratic</a:t>
            </a:r>
            <a:r>
              <a:rPr lang="es-ES" sz="2000" dirty="0" smtClean="0"/>
              <a:t> </a:t>
            </a:r>
            <a:r>
              <a:rPr lang="es-ES" sz="2000" dirty="0" err="1" smtClean="0"/>
              <a:t>state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err="1" smtClean="0"/>
              <a:t>territorially</a:t>
            </a:r>
            <a:r>
              <a:rPr lang="es-ES" sz="2000" dirty="0" smtClean="0"/>
              <a:t> </a:t>
            </a:r>
            <a:r>
              <a:rPr lang="es-ES" sz="2000" dirty="0" err="1" smtClean="0"/>
              <a:t>decentralised</a:t>
            </a:r>
            <a:r>
              <a:rPr lang="es-ES" sz="2000" dirty="0" smtClean="0"/>
              <a:t> </a:t>
            </a:r>
            <a:r>
              <a:rPr lang="es-ES" sz="2000" dirty="0" err="1" smtClean="0"/>
              <a:t>state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err="1"/>
              <a:t>p</a:t>
            </a:r>
            <a:r>
              <a:rPr lang="es-ES" sz="2000" dirty="0" err="1" smtClean="0"/>
              <a:t>arliamentary</a:t>
            </a:r>
            <a:r>
              <a:rPr lang="es-ES" sz="2000" dirty="0" smtClean="0"/>
              <a:t> </a:t>
            </a:r>
            <a:r>
              <a:rPr lang="es-ES" sz="2000" dirty="0" err="1" smtClean="0"/>
              <a:t>monarchy</a:t>
            </a:r>
            <a:endParaRPr lang="es-ES" sz="2000" dirty="0" smtClean="0"/>
          </a:p>
          <a:p>
            <a:r>
              <a:rPr lang="es-ES" sz="2000" dirty="0" err="1" smtClean="0"/>
              <a:t>National</a:t>
            </a:r>
            <a:r>
              <a:rPr lang="es-ES" sz="2000" dirty="0" smtClean="0"/>
              <a:t> </a:t>
            </a:r>
            <a:r>
              <a:rPr lang="es-ES" sz="2000" dirty="0" err="1" smtClean="0"/>
              <a:t>flag</a:t>
            </a:r>
            <a:r>
              <a:rPr lang="es-ES" sz="2000" dirty="0" smtClean="0"/>
              <a:t>:</a:t>
            </a:r>
          </a:p>
          <a:p>
            <a:pPr>
              <a:buFontTx/>
              <a:buChar char="-"/>
            </a:pPr>
            <a:r>
              <a:rPr lang="es-ES" sz="2000" dirty="0" err="1" smtClean="0"/>
              <a:t>There</a:t>
            </a:r>
            <a:r>
              <a:rPr lang="es-ES" sz="2000" dirty="0" smtClean="0"/>
              <a:t> are </a:t>
            </a:r>
            <a:r>
              <a:rPr lang="es-ES" sz="2000" dirty="0" err="1" smtClean="0"/>
              <a:t>two</a:t>
            </a:r>
            <a:r>
              <a:rPr lang="es-ES" sz="2000" dirty="0" smtClean="0"/>
              <a:t> red </a:t>
            </a:r>
            <a:r>
              <a:rPr lang="es-ES" sz="2000" dirty="0" err="1" smtClean="0"/>
              <a:t>staits</a:t>
            </a:r>
            <a:r>
              <a:rPr lang="es-ES" sz="2000" dirty="0" smtClean="0"/>
              <a:t> and </a:t>
            </a:r>
            <a:r>
              <a:rPr lang="es-ES" sz="2000" dirty="0" err="1" smtClean="0"/>
              <a:t>one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 </a:t>
            </a:r>
            <a:r>
              <a:rPr lang="es-ES" sz="2000" dirty="0" err="1" smtClean="0"/>
              <a:t>yellow</a:t>
            </a:r>
            <a:r>
              <a:rPr lang="es-ES" sz="2000" dirty="0" smtClean="0"/>
              <a:t> </a:t>
            </a:r>
            <a:r>
              <a:rPr lang="es-ES" sz="2000" dirty="0" err="1" smtClean="0"/>
              <a:t>that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that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double</a:t>
            </a:r>
            <a:r>
              <a:rPr lang="es-ES" sz="2000" dirty="0" smtClean="0"/>
              <a:t> </a:t>
            </a:r>
            <a:r>
              <a:rPr lang="es-ES" sz="2000" dirty="0" err="1" smtClean="0"/>
              <a:t>than</a:t>
            </a:r>
            <a:r>
              <a:rPr lang="es-ES" sz="2000" dirty="0" smtClean="0"/>
              <a:t> </a:t>
            </a:r>
            <a:r>
              <a:rPr lang="es-ES" sz="2000" dirty="0" err="1" smtClean="0"/>
              <a:t>reds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Lenguages</a:t>
            </a:r>
            <a:r>
              <a:rPr lang="es-ES" sz="2000" dirty="0" smtClean="0"/>
              <a:t>:</a:t>
            </a:r>
          </a:p>
          <a:p>
            <a:pPr>
              <a:buFontTx/>
              <a:buChar char="-"/>
            </a:pPr>
            <a:r>
              <a:rPr lang="es-ES" sz="2000" dirty="0" err="1" smtClean="0"/>
              <a:t>National</a:t>
            </a:r>
            <a:r>
              <a:rPr lang="es-ES" sz="2000" dirty="0" smtClean="0"/>
              <a:t> </a:t>
            </a:r>
            <a:r>
              <a:rPr lang="es-ES" sz="2000" dirty="0" err="1" smtClean="0"/>
              <a:t>official</a:t>
            </a:r>
            <a:r>
              <a:rPr lang="es-ES" sz="2000" dirty="0" smtClean="0"/>
              <a:t> </a:t>
            </a:r>
            <a:r>
              <a:rPr lang="es-ES" sz="2000" dirty="0" err="1" smtClean="0"/>
              <a:t>lenguage:Spanish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err="1" smtClean="0"/>
              <a:t>Lenguages</a:t>
            </a:r>
            <a:r>
              <a:rPr lang="es-ES" sz="2000" dirty="0" smtClean="0"/>
              <a:t> </a:t>
            </a:r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Spain:Gallego</a:t>
            </a:r>
            <a:r>
              <a:rPr lang="es-ES" sz="2000" dirty="0" smtClean="0"/>
              <a:t>, Euskera, </a:t>
            </a:r>
            <a:r>
              <a:rPr lang="es-ES" sz="2000" dirty="0" err="1" smtClean="0"/>
              <a:t>Catalan</a:t>
            </a:r>
            <a:r>
              <a:rPr lang="es-ES" sz="2000" dirty="0" smtClean="0"/>
              <a:t>…</a:t>
            </a:r>
          </a:p>
          <a:p>
            <a:endParaRPr lang="es-ES" sz="2000" dirty="0" smtClean="0"/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2771800" y="256490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2627784" y="2708920"/>
            <a:ext cx="72008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37112"/>
            <a:ext cx="1998000" cy="13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2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Rights</a:t>
            </a:r>
            <a:r>
              <a:rPr lang="es-ES" sz="3200" dirty="0" smtClean="0"/>
              <a:t> and </a:t>
            </a:r>
            <a:r>
              <a:rPr lang="es-ES" sz="3200" dirty="0" err="1" smtClean="0"/>
              <a:t>responsabilities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err="1" smtClean="0"/>
              <a:t>Rights</a:t>
            </a:r>
            <a:r>
              <a:rPr lang="es-ES" sz="2000" dirty="0" smtClean="0"/>
              <a:t>: </a:t>
            </a:r>
            <a:r>
              <a:rPr lang="es-ES" sz="2000" dirty="0" err="1" smtClean="0"/>
              <a:t>something</a:t>
            </a:r>
            <a:r>
              <a:rPr lang="es-ES" sz="2000" dirty="0" smtClean="0"/>
              <a:t> a </a:t>
            </a:r>
            <a:r>
              <a:rPr lang="es-ES" sz="2000" dirty="0" err="1" smtClean="0"/>
              <a:t>person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allowed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do.</a:t>
            </a:r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 </a:t>
            </a:r>
            <a:r>
              <a:rPr lang="es-ES" sz="2000" dirty="0" err="1" smtClean="0"/>
              <a:t>Examples:acess</a:t>
            </a:r>
            <a:r>
              <a:rPr lang="es-ES" sz="2000" dirty="0" smtClean="0"/>
              <a:t> </a:t>
            </a:r>
            <a:r>
              <a:rPr lang="es-ES" sz="2000" dirty="0" err="1" smtClean="0"/>
              <a:t>healthcare</a:t>
            </a:r>
            <a:r>
              <a:rPr lang="es-ES" sz="2000" dirty="0"/>
              <a:t> </a:t>
            </a:r>
            <a:r>
              <a:rPr lang="es-ES" sz="2000" dirty="0" smtClean="0"/>
              <a:t>and </a:t>
            </a:r>
            <a:r>
              <a:rPr lang="es-ES" sz="2000" dirty="0" err="1" smtClean="0"/>
              <a:t>education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Responsability</a:t>
            </a:r>
            <a:r>
              <a:rPr lang="es-ES" sz="2000" dirty="0" smtClean="0"/>
              <a:t>: </a:t>
            </a:r>
            <a:r>
              <a:rPr lang="es-ES" sz="2000" dirty="0" err="1" smtClean="0"/>
              <a:t>obligation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do </a:t>
            </a:r>
            <a:r>
              <a:rPr lang="es-ES" sz="2000" dirty="0" err="1" smtClean="0"/>
              <a:t>something</a:t>
            </a:r>
            <a:r>
              <a:rPr lang="es-ES" sz="2000" dirty="0" smtClean="0"/>
              <a:t>.</a:t>
            </a:r>
          </a:p>
          <a:p>
            <a:pPr marL="0" indent="0">
              <a:buNone/>
            </a:pPr>
            <a:r>
              <a:rPr lang="es-ES" sz="2000" dirty="0" smtClean="0"/>
              <a:t>      </a:t>
            </a:r>
            <a:r>
              <a:rPr lang="es-ES" sz="2000" dirty="0" err="1" smtClean="0"/>
              <a:t>Examples:pay</a:t>
            </a:r>
            <a:r>
              <a:rPr lang="es-ES" sz="2000" dirty="0" smtClean="0"/>
              <a:t> taxis and </a:t>
            </a:r>
            <a:r>
              <a:rPr lang="es-ES" sz="2000" dirty="0" err="1" smtClean="0"/>
              <a:t>respect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law</a:t>
            </a:r>
            <a:r>
              <a:rPr lang="es-ES" sz="2000" dirty="0" smtClean="0"/>
              <a:t>.</a:t>
            </a:r>
          </a:p>
          <a:p>
            <a:endParaRPr lang="es-E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56992"/>
            <a:ext cx="5796000" cy="326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20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Elections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 err="1" smtClean="0"/>
              <a:t>Citizens</a:t>
            </a:r>
            <a:r>
              <a:rPr lang="es-ES" sz="2000" dirty="0" smtClean="0"/>
              <a:t> vote </a:t>
            </a:r>
            <a:r>
              <a:rPr lang="es-ES" sz="2000" dirty="0" err="1" smtClean="0"/>
              <a:t>to</a:t>
            </a:r>
            <a:r>
              <a:rPr lang="es-ES" sz="2000" dirty="0" smtClean="0"/>
              <a:t> </a:t>
            </a:r>
            <a:r>
              <a:rPr lang="es-ES" sz="2000" dirty="0" err="1" smtClean="0"/>
              <a:t>help</a:t>
            </a:r>
            <a:r>
              <a:rPr lang="es-ES" sz="2000" dirty="0"/>
              <a:t> </a:t>
            </a:r>
            <a:r>
              <a:rPr lang="es-ES" sz="2000" dirty="0" err="1" smtClean="0"/>
              <a:t>form</a:t>
            </a:r>
            <a:r>
              <a:rPr lang="es-ES" sz="2000" dirty="0" smtClean="0"/>
              <a:t> </a:t>
            </a:r>
            <a:r>
              <a:rPr lang="es-ES" sz="2000" dirty="0" err="1" smtClean="0"/>
              <a:t>national</a:t>
            </a:r>
            <a:r>
              <a:rPr lang="es-ES" sz="2000" dirty="0" smtClean="0"/>
              <a:t> </a:t>
            </a:r>
            <a:r>
              <a:rPr lang="es-ES" sz="2000" dirty="0" err="1" smtClean="0"/>
              <a:t>goverment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All</a:t>
            </a:r>
            <a:r>
              <a:rPr lang="es-ES" sz="2000" dirty="0" smtClean="0"/>
              <a:t> </a:t>
            </a:r>
            <a:r>
              <a:rPr lang="es-ES" sz="2000" dirty="0" err="1" smtClean="0"/>
              <a:t>Spanish</a:t>
            </a:r>
            <a:r>
              <a:rPr lang="es-ES" sz="2000" dirty="0" smtClean="0"/>
              <a:t> </a:t>
            </a:r>
            <a:r>
              <a:rPr lang="es-ES" sz="2000" dirty="0" err="1" smtClean="0"/>
              <a:t>citizens</a:t>
            </a:r>
            <a:r>
              <a:rPr lang="es-ES" sz="2000" dirty="0" smtClean="0"/>
              <a:t> </a:t>
            </a:r>
            <a:r>
              <a:rPr lang="es-ES" sz="2000" dirty="0" err="1" smtClean="0"/>
              <a:t>aged</a:t>
            </a:r>
            <a:r>
              <a:rPr lang="es-ES" sz="2000" dirty="0" smtClean="0"/>
              <a:t> 18 and </a:t>
            </a:r>
            <a:r>
              <a:rPr lang="es-ES" sz="2000" dirty="0" err="1" smtClean="0"/>
              <a:t>older</a:t>
            </a:r>
            <a:r>
              <a:rPr lang="es-ES" sz="2000" dirty="0" smtClean="0"/>
              <a:t> </a:t>
            </a:r>
            <a:r>
              <a:rPr lang="es-ES" sz="2000" dirty="0" err="1" smtClean="0"/>
              <a:t>have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right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vote.</a:t>
            </a:r>
          </a:p>
          <a:p>
            <a:r>
              <a:rPr lang="es-ES" sz="2000" dirty="0" err="1" smtClean="0"/>
              <a:t>There</a:t>
            </a:r>
            <a:r>
              <a:rPr lang="es-ES" sz="2000" dirty="0" smtClean="0"/>
              <a:t> are general, </a:t>
            </a:r>
            <a:r>
              <a:rPr lang="es-ES" sz="2000" dirty="0" err="1" smtClean="0"/>
              <a:t>autonomous</a:t>
            </a:r>
            <a:r>
              <a:rPr lang="es-ES" sz="2000" dirty="0" smtClean="0"/>
              <a:t> and municipal </a:t>
            </a:r>
            <a:r>
              <a:rPr lang="es-ES" sz="2000" dirty="0" err="1" smtClean="0"/>
              <a:t>elections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Political</a:t>
            </a:r>
            <a:r>
              <a:rPr lang="es-ES" sz="2000" dirty="0" smtClean="0"/>
              <a:t> </a:t>
            </a:r>
            <a:r>
              <a:rPr lang="es-ES" sz="2000" dirty="0" err="1" smtClean="0"/>
              <a:t>parties</a:t>
            </a:r>
            <a:r>
              <a:rPr lang="es-ES" sz="2000" dirty="0" smtClean="0"/>
              <a:t> </a:t>
            </a:r>
            <a:r>
              <a:rPr lang="es-ES" sz="2000" dirty="0" err="1" smtClean="0"/>
              <a:t>campingbefore</a:t>
            </a:r>
            <a:r>
              <a:rPr lang="es-ES" sz="2000" dirty="0" smtClean="0"/>
              <a:t> </a:t>
            </a:r>
            <a:r>
              <a:rPr lang="es-ES" sz="2000" dirty="0" err="1" smtClean="0"/>
              <a:t>elections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</a:t>
            </a:r>
            <a:r>
              <a:rPr lang="es-ES" sz="2000" dirty="0" err="1" smtClean="0"/>
              <a:t>exaplain</a:t>
            </a:r>
            <a:r>
              <a:rPr lang="es-ES" sz="2000" dirty="0" smtClean="0"/>
              <a:t> </a:t>
            </a:r>
            <a:r>
              <a:rPr lang="es-ES" sz="2000" dirty="0" err="1" smtClean="0"/>
              <a:t>how</a:t>
            </a:r>
            <a:r>
              <a:rPr lang="es-ES" sz="2000" dirty="0" smtClean="0"/>
              <a:t> </a:t>
            </a:r>
            <a:r>
              <a:rPr lang="es-ES" sz="2000" dirty="0" err="1" smtClean="0"/>
              <a:t>they</a:t>
            </a:r>
            <a:r>
              <a:rPr lang="es-ES" sz="2000" dirty="0" smtClean="0"/>
              <a:t> </a:t>
            </a:r>
            <a:r>
              <a:rPr lang="es-ES" sz="2000" dirty="0" err="1" smtClean="0"/>
              <a:t>want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</a:t>
            </a:r>
            <a:r>
              <a:rPr lang="es-ES" sz="2000" dirty="0" err="1" smtClean="0"/>
              <a:t>improve</a:t>
            </a:r>
            <a:r>
              <a:rPr lang="es-ES" sz="2000" dirty="0" smtClean="0"/>
              <a:t> </a:t>
            </a:r>
            <a:r>
              <a:rPr lang="es-ES" sz="2000" dirty="0" err="1" smtClean="0"/>
              <a:t>society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People</a:t>
            </a:r>
            <a:r>
              <a:rPr lang="es-ES" sz="2000" dirty="0" smtClean="0"/>
              <a:t> vote </a:t>
            </a:r>
            <a:r>
              <a:rPr lang="es-ES" sz="2000" dirty="0" err="1" smtClean="0"/>
              <a:t>by</a:t>
            </a:r>
            <a:r>
              <a:rPr lang="es-ES" sz="2000" dirty="0" smtClean="0"/>
              <a:t> </a:t>
            </a:r>
            <a:r>
              <a:rPr lang="es-ES" sz="2000" dirty="0" err="1" smtClean="0"/>
              <a:t>secret</a:t>
            </a:r>
            <a:r>
              <a:rPr lang="es-ES" sz="2000" dirty="0" smtClean="0"/>
              <a:t> </a:t>
            </a:r>
            <a:r>
              <a:rPr lang="es-ES" sz="2000" dirty="0" err="1" smtClean="0"/>
              <a:t>ballot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party</a:t>
            </a:r>
            <a:r>
              <a:rPr lang="es-ES" sz="2000" dirty="0" smtClean="0"/>
              <a:t> </a:t>
            </a:r>
            <a:r>
              <a:rPr lang="es-ES" sz="2000" dirty="0" err="1" smtClean="0"/>
              <a:t>with</a:t>
            </a:r>
            <a:r>
              <a:rPr lang="es-ES" sz="2000" dirty="0" smtClean="0"/>
              <a:t> more votes </a:t>
            </a:r>
            <a:r>
              <a:rPr lang="es-ES" sz="2000" dirty="0" err="1" smtClean="0"/>
              <a:t>wins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election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9335"/>
            <a:ext cx="4205311" cy="23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68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Spanish</a:t>
            </a:r>
            <a:r>
              <a:rPr lang="es-ES" sz="3200" dirty="0" smtClean="0"/>
              <a:t> </a:t>
            </a:r>
            <a:r>
              <a:rPr lang="es-ES" sz="3200" dirty="0" err="1" smtClean="0"/>
              <a:t>monarchy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r>
              <a:rPr lang="es-ES" sz="2000" dirty="0" err="1" smtClean="0"/>
              <a:t>Spain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a </a:t>
            </a:r>
            <a:r>
              <a:rPr lang="es-ES" sz="2000" dirty="0" err="1" smtClean="0"/>
              <a:t>parliament</a:t>
            </a:r>
            <a:r>
              <a:rPr lang="es-ES" sz="2000" dirty="0"/>
              <a:t> </a:t>
            </a:r>
            <a:r>
              <a:rPr lang="es-ES" sz="2000" dirty="0" err="1" smtClean="0"/>
              <a:t>monarch</a:t>
            </a:r>
            <a:r>
              <a:rPr lang="es-ES" sz="2000" dirty="0" smtClean="0"/>
              <a:t>, </a:t>
            </a:r>
            <a:r>
              <a:rPr lang="es-ES" sz="2000" dirty="0" err="1" smtClean="0"/>
              <a:t>with</a:t>
            </a:r>
            <a:r>
              <a:rPr lang="es-ES" sz="2000" dirty="0" smtClean="0"/>
              <a:t> </a:t>
            </a:r>
            <a:r>
              <a:rPr lang="es-ES" sz="2000" dirty="0" err="1" smtClean="0"/>
              <a:t>means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King </a:t>
            </a:r>
            <a:r>
              <a:rPr lang="es-ES" sz="2000" dirty="0" err="1" smtClean="0"/>
              <a:t>or</a:t>
            </a:r>
            <a:r>
              <a:rPr lang="es-ES" sz="2000" dirty="0" smtClean="0"/>
              <a:t> </a:t>
            </a:r>
            <a:r>
              <a:rPr lang="es-ES" sz="2000" dirty="0" err="1" smtClean="0"/>
              <a:t>Queen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Head of </a:t>
            </a:r>
            <a:r>
              <a:rPr lang="es-ES" sz="2000" dirty="0" err="1" smtClean="0"/>
              <a:t>Statue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King Felipe VI </a:t>
            </a:r>
            <a:r>
              <a:rPr lang="es-ES" sz="2000" dirty="0" err="1" smtClean="0"/>
              <a:t>not</a:t>
            </a:r>
            <a:r>
              <a:rPr lang="es-ES" sz="2000" dirty="0" smtClean="0"/>
              <a:t> </a:t>
            </a:r>
            <a:r>
              <a:rPr lang="es-ES" sz="2000" dirty="0" err="1" smtClean="0"/>
              <a:t>make</a:t>
            </a:r>
            <a:r>
              <a:rPr lang="es-ES" sz="2000" dirty="0" smtClean="0"/>
              <a:t> </a:t>
            </a:r>
            <a:r>
              <a:rPr lang="es-ES" sz="2000" dirty="0" err="1" smtClean="0"/>
              <a:t>laws</a:t>
            </a:r>
            <a:r>
              <a:rPr lang="es-ES" sz="2000" dirty="0" smtClean="0"/>
              <a:t> </a:t>
            </a:r>
            <a:r>
              <a:rPr lang="es-ES" sz="2000" dirty="0" err="1" smtClean="0"/>
              <a:t>but</a:t>
            </a:r>
            <a:r>
              <a:rPr lang="es-ES" sz="2000" dirty="0" smtClean="0"/>
              <a:t> he </a:t>
            </a:r>
            <a:r>
              <a:rPr lang="es-ES" sz="2000" dirty="0" err="1" smtClean="0"/>
              <a:t>represent</a:t>
            </a:r>
            <a:r>
              <a:rPr lang="es-ES" sz="2000" dirty="0" smtClean="0"/>
              <a:t> </a:t>
            </a:r>
            <a:r>
              <a:rPr lang="es-ES" sz="2000" dirty="0" err="1" smtClean="0"/>
              <a:t>Spain</a:t>
            </a:r>
            <a:r>
              <a:rPr lang="es-ES" sz="2000" dirty="0"/>
              <a:t> </a:t>
            </a:r>
            <a:r>
              <a:rPr lang="es-ES" sz="2000" dirty="0" smtClean="0"/>
              <a:t>and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also</a:t>
            </a:r>
            <a:r>
              <a:rPr lang="es-ES" sz="2000" dirty="0" smtClean="0"/>
              <a:t> </a:t>
            </a:r>
            <a:r>
              <a:rPr lang="es-ES" sz="2000" dirty="0" err="1" smtClean="0"/>
              <a:t>commander</a:t>
            </a:r>
            <a:r>
              <a:rPr lang="es-ES" sz="2000" dirty="0" smtClean="0"/>
              <a:t> in </a:t>
            </a:r>
            <a:r>
              <a:rPr lang="es-ES" sz="2000" dirty="0" err="1" smtClean="0"/>
              <a:t>chief</a:t>
            </a:r>
            <a:r>
              <a:rPr lang="es-ES" sz="2000" dirty="0" smtClean="0"/>
              <a:t> of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Spanish</a:t>
            </a:r>
            <a:r>
              <a:rPr lang="es-ES" sz="2000" dirty="0"/>
              <a:t> </a:t>
            </a:r>
            <a:r>
              <a:rPr lang="es-ES" sz="2000" dirty="0" err="1" smtClean="0"/>
              <a:t>Armed</a:t>
            </a:r>
            <a:r>
              <a:rPr lang="es-ES" sz="2000" dirty="0" smtClean="0"/>
              <a:t> </a:t>
            </a:r>
            <a:r>
              <a:rPr lang="es-ES" sz="2000" dirty="0" err="1" smtClean="0"/>
              <a:t>Forces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Constitution</a:t>
            </a:r>
            <a:r>
              <a:rPr lang="es-ES" sz="2000" dirty="0" smtClean="0"/>
              <a:t> </a:t>
            </a:r>
            <a:r>
              <a:rPr lang="es-ES" sz="2000" dirty="0" err="1" smtClean="0"/>
              <a:t>permits</a:t>
            </a:r>
            <a:r>
              <a:rPr lang="es-ES" sz="2000" dirty="0" smtClean="0"/>
              <a:t> a </a:t>
            </a:r>
            <a:r>
              <a:rPr lang="es-ES" sz="2000" dirty="0" err="1" smtClean="0"/>
              <a:t>female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throne</a:t>
            </a:r>
            <a:r>
              <a:rPr lang="es-ES" sz="2000" dirty="0" smtClean="0"/>
              <a:t> </a:t>
            </a:r>
            <a:r>
              <a:rPr lang="es-ES" sz="2000" dirty="0" err="1" smtClean="0"/>
              <a:t>if</a:t>
            </a:r>
            <a:r>
              <a:rPr lang="es-ES" sz="2000" dirty="0" smtClean="0"/>
              <a:t> </a:t>
            </a:r>
            <a:r>
              <a:rPr lang="es-ES" sz="2000" dirty="0" err="1" smtClean="0"/>
              <a:t>she</a:t>
            </a:r>
            <a:r>
              <a:rPr lang="es-ES" sz="2000" dirty="0" smtClean="0"/>
              <a:t> has no </a:t>
            </a:r>
            <a:r>
              <a:rPr lang="es-ES" sz="2000" dirty="0" err="1" smtClean="0"/>
              <a:t>brothers</a:t>
            </a:r>
            <a:r>
              <a:rPr lang="es-ES" sz="2000" dirty="0" smtClean="0"/>
              <a:t>.</a:t>
            </a:r>
          </a:p>
          <a:p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Princess</a:t>
            </a:r>
            <a:r>
              <a:rPr lang="es-ES" sz="2000" dirty="0" smtClean="0"/>
              <a:t> of Asturias, Leonor, has no </a:t>
            </a:r>
            <a:r>
              <a:rPr lang="es-ES" sz="2000" dirty="0" err="1" smtClean="0"/>
              <a:t>brothers</a:t>
            </a:r>
            <a:r>
              <a:rPr lang="es-ES" sz="2000" dirty="0" smtClean="0"/>
              <a:t> and </a:t>
            </a:r>
            <a:r>
              <a:rPr lang="es-ES" sz="2000" dirty="0" err="1" smtClean="0"/>
              <a:t>their</a:t>
            </a:r>
            <a:r>
              <a:rPr lang="es-ES" sz="2000" dirty="0" smtClean="0"/>
              <a:t> </a:t>
            </a:r>
            <a:r>
              <a:rPr lang="es-ES" sz="2000" dirty="0" err="1" smtClean="0"/>
              <a:t>to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throne</a:t>
            </a:r>
            <a:r>
              <a:rPr lang="es-ES" sz="2000" dirty="0" smtClean="0"/>
              <a:t> </a:t>
            </a:r>
            <a:r>
              <a:rPr lang="es-ES" sz="2000" dirty="0" err="1" smtClean="0"/>
              <a:t>from</a:t>
            </a:r>
            <a:r>
              <a:rPr lang="es-ES" sz="2000" dirty="0" smtClean="0"/>
              <a:t> </a:t>
            </a:r>
            <a:r>
              <a:rPr lang="es-ES" sz="2000" dirty="0" err="1" smtClean="0"/>
              <a:t>her</a:t>
            </a:r>
            <a:r>
              <a:rPr lang="es-ES" sz="2000" dirty="0"/>
              <a:t> </a:t>
            </a:r>
            <a:r>
              <a:rPr lang="es-ES" sz="2000" dirty="0" err="1" smtClean="0"/>
              <a:t>father</a:t>
            </a:r>
            <a:r>
              <a:rPr lang="es-ES" sz="2000" dirty="0" smtClean="0"/>
              <a:t>.</a:t>
            </a:r>
          </a:p>
          <a:p>
            <a:endParaRPr lang="es-ES" sz="2000" dirty="0" smtClean="0"/>
          </a:p>
          <a:p>
            <a:endParaRPr lang="es-ES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41303"/>
            <a:ext cx="4608000" cy="269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4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214</TotalTime>
  <Words>253</Words>
  <Application>Microsoft Office PowerPoint</Application>
  <PresentationFormat>Presentación en pantalla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Viajes</vt:lpstr>
      <vt:lpstr>The CONSTITUTION of 1978</vt:lpstr>
      <vt:lpstr>Constitution:</vt:lpstr>
      <vt:lpstr>Rights and responsabilities:</vt:lpstr>
      <vt:lpstr>Elections:</vt:lpstr>
      <vt:lpstr>The Spanish monarchy: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</dc:creator>
  <cp:lastModifiedBy>Miguel</cp:lastModifiedBy>
  <cp:revision>13</cp:revision>
  <dcterms:created xsi:type="dcterms:W3CDTF">2020-04-16T10:15:57Z</dcterms:created>
  <dcterms:modified xsi:type="dcterms:W3CDTF">2020-04-16T13:56:30Z</dcterms:modified>
</cp:coreProperties>
</file>