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8" r:id="rId2"/>
    <p:sldId id="259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13874-2F33-45FF-819B-675CC77037E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63343-F97B-42FD-8F65-3ED9D1FE63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4252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CAEBA52-EC83-43DF-AB1D-11E3C8BB4A07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5186E19-43A6-4C64-91F6-0E7FECA22EB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59632" y="1006213"/>
            <a:ext cx="1750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THE</a:t>
            </a:r>
            <a:endParaRPr lang="es-E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837182" y="2276872"/>
            <a:ext cx="11592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OF</a:t>
            </a:r>
            <a:endParaRPr lang="es-E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 descr="Un sondeo da el apoyo mayoritario a reformar la Constitución si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4299">
            <a:off x="5174779" y="1743771"/>
            <a:ext cx="2822049" cy="413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253589" y="2299316"/>
            <a:ext cx="49685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1978</a:t>
            </a:r>
            <a:endParaRPr lang="es-E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835696" y="1556792"/>
            <a:ext cx="577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CONSTITUTION</a:t>
            </a:r>
            <a:endParaRPr lang="es-E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AutoShape 4" descr="Archivo:Bandera de España (nuevo diseño).svg - Wikipedia, l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7" name="AutoShape 6" descr="Archivo:Bandera de España (nuevo diseño).svg - Wikipedia, la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975738" y="3246919"/>
            <a:ext cx="11592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By</a:t>
            </a:r>
            <a:r>
              <a:rPr lang="es-E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:</a:t>
            </a:r>
            <a:endParaRPr lang="es-E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75739" y="3813273"/>
            <a:ext cx="14398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Sara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925212" y="4303336"/>
            <a:ext cx="2656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Langreo</a:t>
            </a:r>
            <a:endParaRPr lang="es-E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7771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3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 flipH="1" flipV="1">
            <a:off x="-972616" y="-27451"/>
            <a:ext cx="504056" cy="648072"/>
          </a:xfrm>
        </p:spPr>
        <p:txBody>
          <a:bodyPr/>
          <a:lstStyle/>
          <a:p>
            <a:r>
              <a:rPr lang="es-ES" dirty="0" smtClean="0"/>
              <a:t>p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982757" y="1556792"/>
            <a:ext cx="8438117" cy="4896544"/>
          </a:xfrm>
        </p:spPr>
        <p:txBody>
          <a:bodyPr/>
          <a:lstStyle/>
          <a:p>
            <a:pPr indent="0">
              <a:buNone/>
            </a:pP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constitution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made</a:t>
            </a:r>
            <a:r>
              <a:rPr lang="es-ES" dirty="0" smtClean="0"/>
              <a:t> up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seven</a:t>
            </a:r>
            <a:r>
              <a:rPr lang="es-ES" dirty="0" smtClean="0"/>
              <a:t> </a:t>
            </a:r>
            <a:r>
              <a:rPr lang="es-ES" dirty="0" err="1" smtClean="0"/>
              <a:t>people</a:t>
            </a:r>
            <a:r>
              <a:rPr lang="es-ES" dirty="0" smtClean="0"/>
              <a:t> </a:t>
            </a:r>
            <a:r>
              <a:rPr lang="es-ES" dirty="0" err="1" smtClean="0"/>
              <a:t>fron</a:t>
            </a:r>
            <a:r>
              <a:rPr lang="es-ES" dirty="0" smtClean="0"/>
              <a:t> </a:t>
            </a:r>
            <a:r>
              <a:rPr lang="es-ES" dirty="0" err="1" smtClean="0"/>
              <a:t>different</a:t>
            </a:r>
            <a:r>
              <a:rPr lang="es-ES" dirty="0" smtClean="0"/>
              <a:t> </a:t>
            </a:r>
            <a:r>
              <a:rPr lang="es-ES" dirty="0" err="1" smtClean="0"/>
              <a:t>political</a:t>
            </a:r>
            <a:r>
              <a:rPr lang="es-ES" dirty="0" smtClean="0"/>
              <a:t> </a:t>
            </a:r>
            <a:r>
              <a:rPr lang="es-ES" dirty="0" err="1" smtClean="0"/>
              <a:t>parties</a:t>
            </a:r>
            <a:r>
              <a:rPr lang="es-ES" dirty="0" smtClean="0"/>
              <a:t>.</a:t>
            </a:r>
          </a:p>
          <a:p>
            <a:pPr indent="0">
              <a:buNone/>
            </a:pP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contitution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aprobe</a:t>
            </a:r>
            <a:r>
              <a:rPr lang="es-ES" dirty="0" smtClean="0"/>
              <a:t>  </a:t>
            </a:r>
            <a:r>
              <a:rPr lang="es-ES" dirty="0" err="1" smtClean="0"/>
              <a:t>the</a:t>
            </a:r>
            <a:r>
              <a:rPr lang="es-ES" dirty="0" smtClean="0"/>
              <a:t> 6 </a:t>
            </a:r>
            <a:r>
              <a:rPr lang="es-ES" dirty="0" err="1" smtClean="0"/>
              <a:t>Dicembre</a:t>
            </a:r>
            <a:r>
              <a:rPr lang="es-ES" dirty="0" smtClean="0"/>
              <a:t> 1978</a:t>
            </a:r>
          </a:p>
          <a:p>
            <a:pPr indent="0">
              <a:buNone/>
            </a:pP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Constitution’s</a:t>
            </a:r>
            <a:r>
              <a:rPr lang="es-ES" dirty="0" smtClean="0"/>
              <a:t> </a:t>
            </a:r>
            <a:r>
              <a:rPr lang="es-ES" dirty="0" err="1" smtClean="0"/>
              <a:t>values</a:t>
            </a:r>
            <a:r>
              <a:rPr lang="es-ES" dirty="0" smtClean="0"/>
              <a:t> are </a:t>
            </a:r>
            <a:r>
              <a:rPr lang="es-ES" dirty="0" err="1" smtClean="0"/>
              <a:t>Freedom</a:t>
            </a:r>
            <a:r>
              <a:rPr lang="es-ES" dirty="0"/>
              <a:t>, </a:t>
            </a:r>
            <a:r>
              <a:rPr lang="es-ES" dirty="0" err="1" smtClean="0"/>
              <a:t>Justice</a:t>
            </a:r>
            <a:r>
              <a:rPr lang="es-ES" dirty="0" smtClean="0"/>
              <a:t> </a:t>
            </a:r>
            <a:r>
              <a:rPr lang="es-ES" dirty="0"/>
              <a:t>and </a:t>
            </a:r>
            <a:r>
              <a:rPr lang="es-ES" dirty="0" err="1" smtClean="0"/>
              <a:t>Equality</a:t>
            </a:r>
            <a:r>
              <a:rPr lang="es-ES" dirty="0" smtClean="0"/>
              <a:t>.</a:t>
            </a:r>
          </a:p>
          <a:p>
            <a:pPr indent="0">
              <a:buNone/>
            </a:pP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Constitution</a:t>
            </a:r>
            <a:r>
              <a:rPr lang="es-ES" dirty="0" smtClean="0"/>
              <a:t> defines  </a:t>
            </a:r>
            <a:r>
              <a:rPr lang="es-ES" dirty="0" err="1" smtClean="0"/>
              <a:t>Spain</a:t>
            </a:r>
            <a:r>
              <a:rPr lang="es-ES" dirty="0" smtClean="0"/>
              <a:t> as a: </a:t>
            </a:r>
          </a:p>
          <a:p>
            <a:pPr indent="0">
              <a:buNone/>
            </a:pPr>
            <a:r>
              <a:rPr lang="es-ES" dirty="0" err="1" smtClean="0"/>
              <a:t>Democratic</a:t>
            </a:r>
            <a:r>
              <a:rPr lang="es-ES" dirty="0" smtClean="0"/>
              <a:t> </a:t>
            </a:r>
            <a:r>
              <a:rPr lang="es-ES" dirty="0" err="1" smtClean="0"/>
              <a:t>State</a:t>
            </a:r>
            <a:r>
              <a:rPr lang="es-ES" dirty="0" smtClean="0"/>
              <a:t> ,</a:t>
            </a:r>
            <a:r>
              <a:rPr lang="es-ES" dirty="0" err="1" smtClean="0"/>
              <a:t>Trerritorially</a:t>
            </a:r>
            <a:r>
              <a:rPr lang="es-ES" dirty="0" smtClean="0"/>
              <a:t> </a:t>
            </a:r>
            <a:r>
              <a:rPr lang="es-ES" dirty="0" err="1"/>
              <a:t>descentralised</a:t>
            </a:r>
            <a:r>
              <a:rPr lang="es-ES" dirty="0"/>
              <a:t> </a:t>
            </a:r>
            <a:r>
              <a:rPr lang="es-ES" dirty="0" err="1"/>
              <a:t>state</a:t>
            </a:r>
            <a:r>
              <a:rPr lang="es-ES" dirty="0"/>
              <a:t> </a:t>
            </a:r>
            <a:r>
              <a:rPr lang="es-ES" dirty="0" smtClean="0"/>
              <a:t>, </a:t>
            </a:r>
            <a:r>
              <a:rPr lang="es-ES" dirty="0" err="1" smtClean="0"/>
              <a:t>Parlamentary</a:t>
            </a:r>
            <a:r>
              <a:rPr lang="es-ES" dirty="0" smtClean="0"/>
              <a:t> </a:t>
            </a:r>
            <a:r>
              <a:rPr lang="es-ES" dirty="0" err="1" smtClean="0"/>
              <a:t>Monarchy</a:t>
            </a:r>
            <a:r>
              <a:rPr lang="es-ES" dirty="0" smtClean="0"/>
              <a:t> </a:t>
            </a:r>
          </a:p>
          <a:p>
            <a:pPr indent="0">
              <a:buNone/>
            </a:pPr>
            <a:r>
              <a:rPr lang="es-ES" dirty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state’s</a:t>
            </a:r>
            <a:r>
              <a:rPr lang="es-ES" dirty="0" smtClean="0"/>
              <a:t> </a:t>
            </a:r>
            <a:r>
              <a:rPr lang="es-ES" dirty="0" err="1" smtClean="0"/>
              <a:t>official</a:t>
            </a:r>
            <a:r>
              <a:rPr lang="es-ES" dirty="0" smtClean="0"/>
              <a:t>  </a:t>
            </a:r>
            <a:r>
              <a:rPr lang="es-ES" dirty="0" err="1" smtClean="0"/>
              <a:t>language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Spanish</a:t>
            </a:r>
            <a:r>
              <a:rPr lang="es-ES" dirty="0" smtClean="0"/>
              <a:t>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contitution</a:t>
            </a:r>
            <a:r>
              <a:rPr lang="es-ES" dirty="0" smtClean="0"/>
              <a:t> </a:t>
            </a:r>
            <a:r>
              <a:rPr lang="es-ES" dirty="0" err="1" smtClean="0"/>
              <a:t>recognises</a:t>
            </a:r>
            <a:r>
              <a:rPr lang="es-ES" dirty="0" smtClean="0"/>
              <a:t> </a:t>
            </a:r>
            <a:r>
              <a:rPr lang="es-ES" dirty="0" err="1" smtClean="0"/>
              <a:t>other</a:t>
            </a:r>
            <a:endParaRPr lang="es-ES" dirty="0"/>
          </a:p>
          <a:p>
            <a:pPr indent="0">
              <a:buNone/>
            </a:pPr>
            <a:r>
              <a:rPr lang="es-ES" dirty="0" err="1" smtClean="0"/>
              <a:t>Lenguages</a:t>
            </a:r>
            <a:r>
              <a:rPr lang="es-ES" dirty="0" smtClean="0"/>
              <a:t>.</a:t>
            </a:r>
          </a:p>
          <a:p>
            <a:pPr indent="0">
              <a:buNone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043608" y="764704"/>
            <a:ext cx="58339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</a:t>
            </a:r>
            <a:r>
              <a:rPr lang="es-E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s-E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Constitution</a:t>
            </a:r>
            <a:endParaRPr lang="es-E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 flipH="1" flipV="1">
            <a:off x="982757" y="3687899"/>
            <a:ext cx="60850" cy="45719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Picture 8" descr="Archivo:Bandera de España 1978.png - Wikipedia, la enciclopedia libr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581128"/>
            <a:ext cx="1749631" cy="974839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667168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flipH="1" flipV="1">
            <a:off x="-936104" y="0"/>
            <a:ext cx="936104" cy="9864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9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204864"/>
            <a:ext cx="7056784" cy="3600400"/>
          </a:xfrm>
        </p:spPr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right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something</a:t>
            </a:r>
            <a:r>
              <a:rPr lang="es-ES" dirty="0" smtClean="0"/>
              <a:t> a </a:t>
            </a:r>
            <a:r>
              <a:rPr lang="es-ES" dirty="0" err="1" smtClean="0"/>
              <a:t>person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allowed</a:t>
            </a:r>
            <a:r>
              <a:rPr lang="es-ES" dirty="0" smtClean="0"/>
              <a:t> to do; </a:t>
            </a:r>
            <a:r>
              <a:rPr lang="es-ES" dirty="0" err="1" smtClean="0"/>
              <a:t>such</a:t>
            </a:r>
            <a:r>
              <a:rPr lang="es-ES" dirty="0" smtClean="0"/>
              <a:t> as </a:t>
            </a:r>
            <a:r>
              <a:rPr lang="es-ES" dirty="0" err="1" smtClean="0"/>
              <a:t>education</a:t>
            </a:r>
            <a:r>
              <a:rPr lang="es-ES" dirty="0" smtClean="0"/>
              <a:t> and a </a:t>
            </a:r>
            <a:r>
              <a:rPr lang="es-ES" dirty="0" err="1" smtClean="0"/>
              <a:t>health</a:t>
            </a:r>
            <a:r>
              <a:rPr lang="es-ES" dirty="0" smtClean="0"/>
              <a:t> </a:t>
            </a:r>
            <a:r>
              <a:rPr lang="es-ES" dirty="0" err="1" smtClean="0"/>
              <a:t>care</a:t>
            </a:r>
            <a:endParaRPr lang="es-ES" dirty="0"/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responsability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an</a:t>
            </a:r>
            <a:r>
              <a:rPr lang="es-ES" dirty="0" smtClean="0"/>
              <a:t> </a:t>
            </a:r>
            <a:r>
              <a:rPr lang="es-ES" dirty="0" err="1" smtClean="0"/>
              <a:t>obligation</a:t>
            </a:r>
            <a:r>
              <a:rPr lang="es-ES" dirty="0" smtClean="0"/>
              <a:t> to do </a:t>
            </a:r>
            <a:r>
              <a:rPr lang="es-ES" dirty="0" err="1" smtClean="0"/>
              <a:t>something</a:t>
            </a:r>
            <a:r>
              <a:rPr lang="es-ES" dirty="0" smtClean="0"/>
              <a:t>; </a:t>
            </a:r>
            <a:r>
              <a:rPr lang="es-ES" dirty="0" err="1" smtClean="0"/>
              <a:t>such</a:t>
            </a:r>
            <a:r>
              <a:rPr lang="es-ES" dirty="0" smtClean="0"/>
              <a:t> as </a:t>
            </a:r>
            <a:r>
              <a:rPr lang="es-ES" dirty="0" err="1" smtClean="0"/>
              <a:t>pay</a:t>
            </a:r>
            <a:r>
              <a:rPr lang="es-ES" dirty="0" smtClean="0"/>
              <a:t> </a:t>
            </a:r>
            <a:r>
              <a:rPr lang="es-ES" dirty="0" err="1" smtClean="0"/>
              <a:t>taxes</a:t>
            </a:r>
            <a:r>
              <a:rPr lang="es-ES" dirty="0" smtClean="0"/>
              <a:t> and </a:t>
            </a:r>
            <a:r>
              <a:rPr lang="es-ES" dirty="0" err="1" smtClean="0"/>
              <a:t>respect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law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611560" y="980728"/>
            <a:ext cx="83737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Rights</a:t>
            </a:r>
            <a:r>
              <a:rPr lang="es-E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and </a:t>
            </a:r>
            <a:r>
              <a:rPr lang="es-E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Responsabilities</a:t>
            </a:r>
            <a:endParaRPr lang="es-E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Jury Icons - Download Free Vector Icons | Noun Proj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7301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16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flipH="1" flipV="1">
            <a:off x="-684584" y="-99392"/>
            <a:ext cx="2560240" cy="62068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31640" y="2060848"/>
            <a:ext cx="6400800" cy="3048001"/>
          </a:xfrm>
        </p:spPr>
        <p:txBody>
          <a:bodyPr/>
          <a:lstStyle/>
          <a:p>
            <a:r>
              <a:rPr lang="es-ES" dirty="0" err="1" smtClean="0"/>
              <a:t>They</a:t>
            </a:r>
            <a:r>
              <a:rPr lang="es-ES" dirty="0" smtClean="0"/>
              <a:t> are general, </a:t>
            </a:r>
            <a:r>
              <a:rPr lang="es-ES" dirty="0" err="1" smtClean="0"/>
              <a:t>autonomous</a:t>
            </a:r>
            <a:r>
              <a:rPr lang="es-ES" dirty="0" smtClean="0"/>
              <a:t> </a:t>
            </a:r>
            <a:r>
              <a:rPr lang="es-ES" dirty="0" err="1" smtClean="0"/>
              <a:t>community</a:t>
            </a:r>
            <a:r>
              <a:rPr lang="es-ES" dirty="0" smtClean="0"/>
              <a:t> and municipal </a:t>
            </a:r>
            <a:r>
              <a:rPr lang="es-ES" dirty="0" err="1" smtClean="0"/>
              <a:t>elections</a:t>
            </a:r>
            <a:r>
              <a:rPr lang="es-ES" dirty="0" smtClean="0"/>
              <a:t> </a:t>
            </a:r>
            <a:r>
              <a:rPr lang="es-ES" dirty="0" err="1" smtClean="0"/>
              <a:t>every</a:t>
            </a:r>
            <a:r>
              <a:rPr lang="es-ES" dirty="0" smtClean="0"/>
              <a:t> 4 </a:t>
            </a:r>
            <a:r>
              <a:rPr lang="es-ES" dirty="0" err="1" smtClean="0"/>
              <a:t>years</a:t>
            </a:r>
            <a:r>
              <a:rPr lang="es-ES" dirty="0"/>
              <a:t>.</a:t>
            </a:r>
            <a:endParaRPr lang="es-ES" dirty="0" smtClean="0"/>
          </a:p>
          <a:p>
            <a:r>
              <a:rPr lang="es-ES" dirty="0" err="1" smtClean="0"/>
              <a:t>Political</a:t>
            </a:r>
            <a:r>
              <a:rPr lang="es-ES" dirty="0" smtClean="0"/>
              <a:t> </a:t>
            </a:r>
            <a:r>
              <a:rPr lang="es-ES" dirty="0" err="1" smtClean="0"/>
              <a:t>parties</a:t>
            </a:r>
            <a:r>
              <a:rPr lang="es-ES" dirty="0" smtClean="0"/>
              <a:t> </a:t>
            </a:r>
            <a:r>
              <a:rPr lang="es-ES" dirty="0" err="1" smtClean="0"/>
              <a:t>campaign</a:t>
            </a:r>
            <a:r>
              <a:rPr lang="es-ES" dirty="0" smtClean="0"/>
              <a:t> </a:t>
            </a:r>
            <a:r>
              <a:rPr lang="es-ES" dirty="0" err="1" smtClean="0"/>
              <a:t>before</a:t>
            </a:r>
            <a:r>
              <a:rPr lang="es-ES" dirty="0" smtClean="0"/>
              <a:t> </a:t>
            </a:r>
            <a:r>
              <a:rPr lang="es-ES" dirty="0" err="1" smtClean="0"/>
              <a:t>an</a:t>
            </a:r>
            <a:r>
              <a:rPr lang="es-ES" dirty="0" smtClean="0"/>
              <a:t> </a:t>
            </a:r>
            <a:r>
              <a:rPr lang="es-ES" dirty="0" err="1" smtClean="0"/>
              <a:t>election</a:t>
            </a:r>
            <a:r>
              <a:rPr lang="es-ES" dirty="0" smtClean="0"/>
              <a:t> </a:t>
            </a:r>
            <a:r>
              <a:rPr lang="es-ES" dirty="0" err="1" smtClean="0"/>
              <a:t>explain</a:t>
            </a:r>
            <a:r>
              <a:rPr lang="es-ES" dirty="0" smtClean="0"/>
              <a:t> </a:t>
            </a: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they</a:t>
            </a:r>
            <a:r>
              <a:rPr lang="es-ES" dirty="0" smtClean="0"/>
              <a:t> </a:t>
            </a:r>
            <a:r>
              <a:rPr lang="es-ES" dirty="0" err="1" smtClean="0"/>
              <a:t>want</a:t>
            </a:r>
            <a:r>
              <a:rPr lang="es-ES" dirty="0" smtClean="0"/>
              <a:t> to </a:t>
            </a:r>
            <a:r>
              <a:rPr lang="es-ES" dirty="0" err="1" smtClean="0"/>
              <a:t>improve</a:t>
            </a:r>
            <a:r>
              <a:rPr lang="es-ES" dirty="0" smtClean="0"/>
              <a:t> </a:t>
            </a:r>
            <a:r>
              <a:rPr lang="es-ES" dirty="0" err="1" smtClean="0"/>
              <a:t>society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People</a:t>
            </a:r>
            <a:r>
              <a:rPr lang="es-ES" dirty="0" smtClean="0"/>
              <a:t> vote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secret</a:t>
            </a:r>
            <a:r>
              <a:rPr lang="es-ES" dirty="0" smtClean="0"/>
              <a:t> </a:t>
            </a:r>
            <a:r>
              <a:rPr lang="es-ES" dirty="0" err="1" smtClean="0"/>
              <a:t>ballot</a:t>
            </a:r>
            <a:r>
              <a:rPr lang="es-ES" dirty="0" smtClean="0"/>
              <a:t>. </a:t>
            </a:r>
            <a:r>
              <a:rPr lang="es-ES" dirty="0" err="1" smtClean="0"/>
              <a:t>Every</a:t>
            </a:r>
            <a:r>
              <a:rPr lang="es-ES" dirty="0" smtClean="0"/>
              <a:t> vote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anonymous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party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most</a:t>
            </a:r>
            <a:r>
              <a:rPr lang="es-ES" dirty="0" smtClean="0"/>
              <a:t> votes </a:t>
            </a:r>
            <a:r>
              <a:rPr lang="es-ES" dirty="0" err="1" smtClean="0"/>
              <a:t>wins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915816" y="1196752"/>
            <a:ext cx="2949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Elections</a:t>
            </a:r>
            <a:endParaRPr lang="es-E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Encuesta electoral: Sánchez sólo suma con Rivera o el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926" y="4268554"/>
            <a:ext cx="2880320" cy="136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496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flipH="1" flipV="1">
            <a:off x="-684584" y="-99392"/>
            <a:ext cx="1728192" cy="1538808"/>
          </a:xfrm>
        </p:spPr>
        <p:txBody>
          <a:bodyPr/>
          <a:lstStyle/>
          <a:p>
            <a:r>
              <a:rPr lang="es-ES" dirty="0" smtClean="0"/>
              <a:t>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2060848"/>
            <a:ext cx="6400800" cy="3048001"/>
          </a:xfrm>
        </p:spPr>
        <p:txBody>
          <a:bodyPr/>
          <a:lstStyle/>
          <a:p>
            <a:r>
              <a:rPr lang="es-ES" dirty="0" err="1" smtClean="0"/>
              <a:t>Spain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parlamentary</a:t>
            </a:r>
            <a:r>
              <a:rPr lang="es-ES" dirty="0" smtClean="0"/>
              <a:t> </a:t>
            </a:r>
            <a:r>
              <a:rPr lang="es-ES" dirty="0" err="1" smtClean="0"/>
              <a:t>monarchy</a:t>
            </a:r>
            <a:r>
              <a:rPr lang="es-ES" dirty="0" smtClean="0"/>
              <a:t>, </a:t>
            </a:r>
            <a:r>
              <a:rPr lang="es-ES" dirty="0" err="1" smtClean="0"/>
              <a:t>which</a:t>
            </a:r>
            <a:r>
              <a:rPr lang="es-ES" dirty="0" smtClean="0"/>
              <a:t> </a:t>
            </a:r>
            <a:r>
              <a:rPr lang="es-ES" dirty="0" err="1" smtClean="0"/>
              <a:t>means</a:t>
            </a:r>
            <a:r>
              <a:rPr lang="es-ES" dirty="0" smtClean="0"/>
              <a:t> 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king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queen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head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state</a:t>
            </a:r>
            <a:r>
              <a:rPr lang="es-ES" dirty="0" smtClean="0"/>
              <a:t>,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parlamentary</a:t>
            </a:r>
            <a:r>
              <a:rPr lang="es-ES" dirty="0"/>
              <a:t> </a:t>
            </a:r>
            <a:r>
              <a:rPr lang="es-ES" dirty="0" err="1" smtClean="0"/>
              <a:t>makes</a:t>
            </a:r>
            <a:r>
              <a:rPr lang="es-ES" dirty="0" smtClean="0"/>
              <a:t> and </a:t>
            </a:r>
            <a:r>
              <a:rPr lang="es-ES" dirty="0" err="1" smtClean="0"/>
              <a:t>approves</a:t>
            </a:r>
            <a:r>
              <a:rPr lang="es-ES" dirty="0" smtClean="0"/>
              <a:t> </a:t>
            </a:r>
            <a:r>
              <a:rPr lang="es-ES" dirty="0" err="1" smtClean="0"/>
              <a:t>laws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king</a:t>
            </a:r>
            <a:r>
              <a:rPr lang="es-ES" dirty="0" smtClean="0"/>
              <a:t> </a:t>
            </a:r>
            <a:r>
              <a:rPr lang="es-ES" dirty="0" err="1" smtClean="0"/>
              <a:t>does</a:t>
            </a:r>
            <a:r>
              <a:rPr lang="es-ES" dirty="0" smtClean="0"/>
              <a:t> </a:t>
            </a:r>
            <a:r>
              <a:rPr lang="es-ES" dirty="0" err="1" smtClean="0"/>
              <a:t>not</a:t>
            </a:r>
            <a:r>
              <a:rPr lang="es-ES" dirty="0" smtClean="0"/>
              <a:t> </a:t>
            </a:r>
            <a:r>
              <a:rPr lang="es-ES" dirty="0" err="1" smtClean="0"/>
              <a:t>make</a:t>
            </a:r>
            <a:r>
              <a:rPr lang="es-ES" dirty="0" smtClean="0"/>
              <a:t> </a:t>
            </a:r>
            <a:r>
              <a:rPr lang="es-ES" dirty="0" err="1" smtClean="0"/>
              <a:t>any</a:t>
            </a:r>
            <a:r>
              <a:rPr lang="es-ES" dirty="0" smtClean="0"/>
              <a:t> </a:t>
            </a:r>
            <a:r>
              <a:rPr lang="es-ES" dirty="0" err="1" smtClean="0"/>
              <a:t>law</a:t>
            </a:r>
            <a:r>
              <a:rPr lang="es-ES" dirty="0" smtClean="0"/>
              <a:t>. He </a:t>
            </a:r>
            <a:r>
              <a:rPr lang="es-ES" dirty="0" err="1" smtClean="0"/>
              <a:t>represents</a:t>
            </a:r>
            <a:r>
              <a:rPr lang="es-ES" dirty="0" smtClean="0"/>
              <a:t> </a:t>
            </a:r>
            <a:r>
              <a:rPr lang="es-ES" dirty="0" err="1" smtClean="0"/>
              <a:t>Spain</a:t>
            </a:r>
            <a:r>
              <a:rPr lang="es-ES" dirty="0" smtClean="0"/>
              <a:t> in International </a:t>
            </a:r>
            <a:r>
              <a:rPr lang="es-ES" dirty="0" err="1" smtClean="0"/>
              <a:t>relations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/>
              <a:t>P</a:t>
            </a:r>
            <a:r>
              <a:rPr lang="es-ES" dirty="0" err="1" smtClean="0"/>
              <a:t>rincess</a:t>
            </a:r>
            <a:r>
              <a:rPr lang="es-ES" dirty="0" smtClean="0"/>
              <a:t>  of Asturias, Leonor, has no </a:t>
            </a:r>
            <a:r>
              <a:rPr lang="es-ES" dirty="0" err="1" smtClean="0"/>
              <a:t>brothers</a:t>
            </a:r>
            <a:r>
              <a:rPr lang="es-ES" dirty="0" smtClean="0"/>
              <a:t> and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heir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throne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her</a:t>
            </a:r>
            <a:r>
              <a:rPr lang="es-ES" dirty="0" smtClean="0"/>
              <a:t> </a:t>
            </a:r>
            <a:r>
              <a:rPr lang="es-ES" dirty="0" err="1" smtClean="0"/>
              <a:t>father</a:t>
            </a:r>
            <a:r>
              <a:rPr lang="es-ES" dirty="0"/>
              <a:t>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81520" y="1052736"/>
            <a:ext cx="7780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</a:t>
            </a:r>
            <a:r>
              <a:rPr lang="es-E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s-E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Spanish</a:t>
            </a:r>
            <a:r>
              <a:rPr lang="es-E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s-E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Monarchy</a:t>
            </a:r>
            <a:endParaRPr lang="es-E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098" name="Picture 2" descr="La Familia Real estrena posado ofici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86267"/>
            <a:ext cx="2808312" cy="141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59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01324" y="2852936"/>
            <a:ext cx="35413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The</a:t>
            </a:r>
            <a:r>
              <a:rPr lang="es-E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s-ES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end</a:t>
            </a:r>
            <a:endParaRPr lang="es-E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706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121</TotalTime>
  <Words>226</Words>
  <Application>Microsoft Office PowerPoint</Application>
  <PresentationFormat>Presentación en pantalla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Alta costura</vt:lpstr>
      <vt:lpstr>Presentación de PowerPoint</vt:lpstr>
      <vt:lpstr>p</vt:lpstr>
      <vt:lpstr>9</vt:lpstr>
      <vt:lpstr>lo</vt:lpstr>
      <vt:lpstr>l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admin</cp:lastModifiedBy>
  <cp:revision>12</cp:revision>
  <dcterms:created xsi:type="dcterms:W3CDTF">2020-04-19T14:46:59Z</dcterms:created>
  <dcterms:modified xsi:type="dcterms:W3CDTF">2020-04-19T16:48:48Z</dcterms:modified>
</cp:coreProperties>
</file>