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ONZALO SUAREZ-LLANOS" initials="GS" lastIdx="1" clrIdx="0">
    <p:extLst>
      <p:ext uri="{19B8F6BF-5375-455C-9EA6-DF929625EA0E}">
        <p15:presenceInfo xmlns:p15="http://schemas.microsoft.com/office/powerpoint/2012/main" xmlns="" userId="d3e036329493092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CFA6"/>
    <a:srgbClr val="2932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-51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commentAuthors" Target="commentAuthor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6044DE4-47ED-40BE-B8F7-3EB28D9DD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DD1665A8-9D0C-4D56-93E1-CFD1FF527B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EB7456A-D6A7-4B65-B861-BD9A367CC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1898-0F62-4668-9686-6C0EFDAF21E5}" type="datetimeFigureOut">
              <a:rPr lang="en-GB" smtClean="0"/>
              <a:t>24/4/20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79FFD22-5FA9-4C3F-AAEC-2A30E1257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6BF48F7-A1A5-440D-B445-53217379B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C98E5-01DD-4FCB-8E78-85DBB1240BB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506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695C4B2-B761-4322-B4AB-D616805C1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9876E87-F583-4649-8128-8E113D6D85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D92FFB1-0649-4CA7-ADA8-90A7FAEBE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1898-0F62-4668-9686-6C0EFDAF21E5}" type="datetimeFigureOut">
              <a:rPr lang="en-GB" smtClean="0"/>
              <a:t>24/4/20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5E718CB1-333E-4721-B4B9-4103985D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12CE30F-CB30-4D89-B11B-C22A4C122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C98E5-01DD-4FCB-8E78-85DBB1240BB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71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5192B18-7002-4319-8FD5-977AC9307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EB683274-47E6-4851-95A3-5012A639EF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ED8D896-5F5B-4B75-BEC4-130351BFB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1898-0F62-4668-9686-6C0EFDAF21E5}" type="datetimeFigureOut">
              <a:rPr lang="en-GB" smtClean="0"/>
              <a:t>24/4/20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FE9E784-8168-441E-AF11-9C6D84CD2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576148C-2512-4EDE-A54C-7CA74826B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C98E5-01DD-4FCB-8E78-85DBB1240BB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663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216BA9E-1EF1-466E-98C4-77977DBDF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B824010-9546-40B7-AE33-3206BE88B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CFED79AC-3080-4DAB-AD42-2CC7090960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7147340B-2554-4652-9855-B32416810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1898-0F62-4668-9686-6C0EFDAF21E5}" type="datetimeFigureOut">
              <a:rPr lang="en-GB" smtClean="0"/>
              <a:t>24/4/20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73C0954A-9140-44F1-BB52-7E9654C48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0BD41A0-8F94-436C-9577-3CC652FBF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C98E5-01DD-4FCB-8E78-85DBB1240BB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098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D164841-8E08-4638-A943-6CB2E632D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9A0A9B73-0E31-4547-B68E-43B025D0F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566D907B-7DE7-4B38-9E32-EE9A989EF8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7526BB6F-D2D2-4F17-A99C-E4824EB4D0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EB867652-2336-41C9-B2B8-B45FD00C1C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7160F924-590F-4D62-8F8B-722EAE68E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1898-0F62-4668-9686-6C0EFDAF21E5}" type="datetimeFigureOut">
              <a:rPr lang="en-GB" smtClean="0"/>
              <a:t>24/4/20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FC331188-F3A4-4923-969C-342DB8F08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5536CA73-FE8A-49C3-B4AF-15EA9B78E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C98E5-01DD-4FCB-8E78-85DBB1240BB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803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8DDB598-C503-430B-95C7-DACA719CF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20A1DC30-11B8-409B-9C97-A086BB5C7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1898-0F62-4668-9686-6C0EFDAF21E5}" type="datetimeFigureOut">
              <a:rPr lang="en-GB" smtClean="0"/>
              <a:t>24/4/20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D11F291C-4DE9-426F-AE40-C736737FC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2C6FC8B4-D79E-41E6-97D0-A2C2EBCF4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C98E5-01DD-4FCB-8E78-85DBB1240BB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3331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7B52B1CE-57FC-429B-B7CB-0D8D7367A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1898-0F62-4668-9686-6C0EFDAF21E5}" type="datetimeFigureOut">
              <a:rPr lang="en-GB" smtClean="0"/>
              <a:t>24/4/20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6F2148B5-176D-4E23-92D3-63F469958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3A19CB35-5513-4A7C-9A1A-40352A3DA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C98E5-01DD-4FCB-8E78-85DBB1240BB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228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C9362D7-6821-4F21-ABFF-75008C966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0D677B2-2C6E-4523-A074-DE4BFE91D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FCBF4406-93A7-46D3-8712-D9F6A13C8D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1EC1897-ED1F-4AE5-8260-4C9CFEBE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1898-0F62-4668-9686-6C0EFDAF21E5}" type="datetimeFigureOut">
              <a:rPr lang="en-GB" smtClean="0"/>
              <a:t>24/4/20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2B12D604-02C0-4F11-9F01-5202275BC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7E52A10-566D-4E71-A14E-239080956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C98E5-01DD-4FCB-8E78-85DBB1240BB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02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6CAB77F-57C5-446A-9770-5D6398BB0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A73660FB-5D0A-4218-99ED-831DDBCE8D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970625B1-E66F-434F-A5B8-119F814091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9EA7FCF-471F-4A2E-B1AF-EC113E534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1898-0F62-4668-9686-6C0EFDAF21E5}" type="datetimeFigureOut">
              <a:rPr lang="en-GB" smtClean="0"/>
              <a:t>24/4/20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1DF413A8-F0D3-45C2-986F-EF9B48057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FE909748-B865-40D5-97C0-6F2FA3751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C98E5-01DD-4FCB-8E78-85DBB1240BB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858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D483BE9-188F-458F-8CCB-879B16CBC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46E766E1-1000-4911-BF5E-006DE80AE2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FCED9D2-C5EC-4614-9147-201A7392D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1898-0F62-4668-9686-6C0EFDAF21E5}" type="datetimeFigureOut">
              <a:rPr lang="en-GB" smtClean="0"/>
              <a:t>24/4/20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BC1E35C-E5F7-4D29-A3B9-E229CD7EA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26718F4-C598-405D-A2E9-D0083EFC6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C98E5-01DD-4FCB-8E78-85DBB1240BB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187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308337DA-A33E-4933-932D-9B959C4783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19647F23-7A22-4D11-B632-1081846416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4DA7C4C-7697-4310-8F94-CF141F946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1898-0F62-4668-9686-6C0EFDAF21E5}" type="datetimeFigureOut">
              <a:rPr lang="en-GB" smtClean="0"/>
              <a:t>24/4/20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14BA215-016A-4BFD-A67E-2148BA810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AE00A45-2FBE-4B89-9767-A14F80666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C98E5-01DD-4FCB-8E78-85DBB1240BB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259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5D6D3CE-76F0-4C58-AF9D-B3B379066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B1EB4A9-90AF-480F-9DA8-E2296D7F3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C657A5C-399A-49C9-BDE6-2468A450AF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E1898-0F62-4668-9686-6C0EFDAF21E5}" type="datetimeFigureOut">
              <a:rPr lang="en-GB" smtClean="0"/>
              <a:t>24/4/20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9316672-7636-47AB-9EDD-4310F2B63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A1C7B54-791E-405E-B522-E914B834D8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C98E5-01DD-4FCB-8E78-85DBB1240BB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026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70">
            <a:extLst>
              <a:ext uri="{FF2B5EF4-FFF2-40B4-BE49-F238E27FC236}">
                <a16:creationId xmlns:a16="http://schemas.microsoft.com/office/drawing/2014/main" xmlns="" id="{0671A8AE-40A1-4631-A6B8-581AFF0654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ondo azul del átomo de la molécula - Descargar Vectores Gratis ...">
            <a:extLst>
              <a:ext uri="{FF2B5EF4-FFF2-40B4-BE49-F238E27FC236}">
                <a16:creationId xmlns:a16="http://schemas.microsoft.com/office/drawing/2014/main" xmlns="" id="{258EB7C9-1874-4B58-9938-21F263977F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4" r="3667" b="421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9" name="Rectangle 72">
            <a:extLst>
              <a:ext uri="{FF2B5EF4-FFF2-40B4-BE49-F238E27FC236}">
                <a16:creationId xmlns:a16="http://schemas.microsoft.com/office/drawing/2014/main" xmlns="" id="{AB58EF07-17C2-48CF-ABB0-EEF1F17CB8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E4BA9D5D-182B-4ABF-B1CA-F26E0849B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258518"/>
            <a:ext cx="4023360" cy="406797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1400" b="1" dirty="0">
                <a:latin typeface="+mn-lt"/>
              </a:rPr>
              <a:t>By: </a:t>
            </a:r>
            <a:r>
              <a:rPr lang="en-US" sz="1400" b="1" dirty="0" err="1">
                <a:latin typeface="+mn-lt"/>
              </a:rPr>
              <a:t>Ainhoa</a:t>
            </a:r>
            <a:r>
              <a:rPr lang="en-US" sz="1400" b="1" dirty="0">
                <a:latin typeface="+mn-lt"/>
              </a:rPr>
              <a:t> Suárez-Llanos </a:t>
            </a:r>
            <a:r>
              <a:rPr lang="en-US" sz="1400" b="1" dirty="0" err="1">
                <a:latin typeface="+mn-lt"/>
              </a:rPr>
              <a:t>Barquilla</a:t>
            </a:r>
            <a:r>
              <a:rPr lang="en-US" sz="1400" b="1" dirty="0">
                <a:latin typeface="+mn-lt"/>
              </a:rPr>
              <a:t> </a:t>
            </a:r>
            <a:br>
              <a:rPr lang="en-US" sz="1400" b="1" dirty="0">
                <a:latin typeface="+mn-lt"/>
              </a:rPr>
            </a:br>
            <a:r>
              <a:rPr lang="en-US" sz="1400" b="1" dirty="0">
                <a:latin typeface="+mn-lt"/>
              </a:rPr>
              <a:t/>
            </a:r>
            <a:br>
              <a:rPr lang="en-US" sz="1400" b="1" dirty="0">
                <a:latin typeface="+mn-lt"/>
              </a:rPr>
            </a:br>
            <a:r>
              <a:rPr lang="en-US" sz="1400" b="1" dirty="0">
                <a:latin typeface="+mn-lt"/>
              </a:rPr>
              <a:t/>
            </a:r>
            <a:br>
              <a:rPr lang="en-US" sz="1400" b="1" dirty="0">
                <a:latin typeface="+mn-lt"/>
              </a:rPr>
            </a:br>
            <a:r>
              <a:rPr lang="en-US" sz="1400" b="1" dirty="0">
                <a:latin typeface="+mn-lt"/>
              </a:rPr>
              <a:t/>
            </a:r>
            <a:br>
              <a:rPr lang="en-US" sz="1400" b="1" dirty="0">
                <a:latin typeface="+mn-lt"/>
              </a:rPr>
            </a:br>
            <a:r>
              <a:rPr lang="en-US" sz="1400" b="1" dirty="0">
                <a:latin typeface="+mn-lt"/>
              </a:rPr>
              <a:t/>
            </a:r>
            <a:br>
              <a:rPr lang="en-US" sz="1400" b="1" dirty="0">
                <a:latin typeface="+mn-lt"/>
              </a:rPr>
            </a:br>
            <a:r>
              <a:rPr lang="en-US" sz="1400" b="1" dirty="0">
                <a:latin typeface="+mn-lt"/>
              </a:rPr>
              <a:t/>
            </a:r>
            <a:br>
              <a:rPr lang="en-US" sz="1400" b="1" dirty="0">
                <a:latin typeface="+mn-lt"/>
              </a:rPr>
            </a:br>
            <a:r>
              <a:rPr lang="en-US" sz="1400" b="1" dirty="0">
                <a:latin typeface="+mn-lt"/>
              </a:rPr>
              <a:t/>
            </a:r>
            <a:br>
              <a:rPr lang="en-US" sz="1400" b="1" dirty="0">
                <a:latin typeface="+mn-lt"/>
              </a:rPr>
            </a:br>
            <a:r>
              <a:rPr lang="en-US" sz="1400" b="1" dirty="0">
                <a:latin typeface="+mn-lt"/>
              </a:rPr>
              <a:t/>
            </a:r>
            <a:br>
              <a:rPr lang="en-US" sz="1400" b="1" dirty="0">
                <a:latin typeface="+mn-lt"/>
              </a:rPr>
            </a:br>
            <a:r>
              <a:rPr lang="en-US" sz="1400" b="1" dirty="0">
                <a:latin typeface="+mn-lt"/>
              </a:rPr>
              <a:t/>
            </a:r>
            <a:br>
              <a:rPr lang="en-US" sz="1400" b="1" dirty="0">
                <a:latin typeface="+mn-lt"/>
              </a:rPr>
            </a:br>
            <a:r>
              <a:rPr lang="en-US" sz="1400" b="1" dirty="0">
                <a:latin typeface="+mn-lt"/>
              </a:rPr>
              <a:t/>
            </a:r>
            <a:br>
              <a:rPr lang="en-US" sz="1400" b="1" dirty="0">
                <a:latin typeface="+mn-lt"/>
              </a:rPr>
            </a:br>
            <a:r>
              <a:rPr lang="en-US" sz="1400" b="1" dirty="0">
                <a:latin typeface="+mn-lt"/>
              </a:rPr>
              <a:t/>
            </a:r>
            <a:br>
              <a:rPr lang="en-US" sz="1400" b="1" dirty="0">
                <a:latin typeface="+mn-lt"/>
              </a:rPr>
            </a:br>
            <a:r>
              <a:rPr lang="en-US" sz="1400" b="1" dirty="0">
                <a:latin typeface="+mn-lt"/>
              </a:rPr>
              <a:t/>
            </a:r>
            <a:br>
              <a:rPr lang="en-US" sz="1400" b="1" dirty="0">
                <a:latin typeface="+mn-lt"/>
              </a:rPr>
            </a:br>
            <a:r>
              <a:rPr lang="en-US" sz="1400" b="1" dirty="0">
                <a:latin typeface="+mn-lt"/>
              </a:rPr>
              <a:t/>
            </a:r>
            <a:br>
              <a:rPr lang="en-US" sz="1400" b="1" dirty="0">
                <a:latin typeface="+mn-lt"/>
              </a:rPr>
            </a:br>
            <a:r>
              <a:rPr lang="en-US" sz="1400" b="1" dirty="0">
                <a:latin typeface="+mn-lt"/>
              </a:rPr>
              <a:t/>
            </a:r>
            <a:br>
              <a:rPr lang="en-US" sz="1400" b="1" dirty="0">
                <a:latin typeface="+mn-lt"/>
              </a:rPr>
            </a:br>
            <a:r>
              <a:rPr lang="en-US" sz="1400" b="1" dirty="0">
                <a:latin typeface="+mn-lt"/>
              </a:rPr>
              <a:t/>
            </a:r>
            <a:br>
              <a:rPr lang="en-US" sz="1400" b="1" dirty="0">
                <a:latin typeface="+mn-lt"/>
              </a:rPr>
            </a:br>
            <a:r>
              <a:rPr lang="en-US" sz="4800" b="1" dirty="0">
                <a:latin typeface="Arial Black" panose="020B0A04020102020204" pitchFamily="34" charset="0"/>
              </a:rPr>
              <a:t>NATURAL</a:t>
            </a:r>
            <a:r>
              <a:rPr lang="en-US" sz="1400" b="1" dirty="0">
                <a:latin typeface="Arial Black" panose="020B0A04020102020204" pitchFamily="34" charset="0"/>
              </a:rPr>
              <a:t/>
            </a:r>
            <a:br>
              <a:rPr lang="en-US" sz="1400" b="1" dirty="0">
                <a:latin typeface="Arial Black" panose="020B0A04020102020204" pitchFamily="34" charset="0"/>
              </a:rPr>
            </a:br>
            <a:r>
              <a:rPr lang="en-US" sz="1400" b="1" dirty="0">
                <a:latin typeface="+mn-lt"/>
              </a:rPr>
              <a:t/>
            </a:r>
            <a:br>
              <a:rPr lang="en-US" sz="1400" b="1" dirty="0">
                <a:latin typeface="+mn-lt"/>
              </a:rPr>
            </a:br>
            <a:r>
              <a:rPr lang="en-US" sz="1400" b="1" dirty="0">
                <a:latin typeface="+mn-lt"/>
              </a:rPr>
              <a:t> </a:t>
            </a:r>
            <a:r>
              <a:rPr lang="en-US" sz="4800" b="1" dirty="0">
                <a:latin typeface="Arial Black" panose="020B0A04020102020204" pitchFamily="34" charset="0"/>
              </a:rPr>
              <a:t>SCIENCE</a:t>
            </a:r>
          </a:p>
        </p:txBody>
      </p:sp>
      <p:sp>
        <p:nvSpPr>
          <p:cNvPr id="1030" name="Rectangle 74">
            <a:extLst>
              <a:ext uri="{FF2B5EF4-FFF2-40B4-BE49-F238E27FC236}">
                <a16:creationId xmlns:a16="http://schemas.microsoft.com/office/drawing/2014/main" xmlns="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9F38730A-F2EF-4759-843C-CF7BF23FDF41}"/>
              </a:ext>
            </a:extLst>
          </p:cNvPr>
          <p:cNvSpPr/>
          <p:nvPr/>
        </p:nvSpPr>
        <p:spPr>
          <a:xfrm>
            <a:off x="409575" y="504825"/>
            <a:ext cx="775542" cy="3788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6390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El Mediterráneo atrae rayos mil veces más potentes de lo normal ...">
            <a:extLst>
              <a:ext uri="{FF2B5EF4-FFF2-40B4-BE49-F238E27FC236}">
                <a16:creationId xmlns:a16="http://schemas.microsoft.com/office/drawing/2014/main" xmlns="" id="{25C7F9F4-30AB-40DF-B3A9-C3A02F59BD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1" b="-1"/>
          <a:stretch/>
        </p:blipFill>
        <p:spPr bwMode="auto">
          <a:xfrm>
            <a:off x="20" y="10"/>
            <a:ext cx="6095980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Así será la Noche de San Juan en la ciudad de Toledo | El Digital ...">
            <a:extLst>
              <a:ext uri="{FF2B5EF4-FFF2-40B4-BE49-F238E27FC236}">
                <a16:creationId xmlns:a16="http://schemas.microsoft.com/office/drawing/2014/main" xmlns="" id="{499E452B-1BC7-42A3-A31A-CF36725554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7" r="1" b="11137"/>
          <a:stretch/>
        </p:blipFill>
        <p:spPr bwMode="auto">
          <a:xfrm>
            <a:off x="6096000" y="10"/>
            <a:ext cx="6096000" cy="342899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Quick Basic Pizza Dough | Martha Stewart">
            <a:extLst>
              <a:ext uri="{FF2B5EF4-FFF2-40B4-BE49-F238E27FC236}">
                <a16:creationId xmlns:a16="http://schemas.microsoft.com/office/drawing/2014/main" xmlns="" id="{973657E1-7A87-429C-9E58-56AFC7D8DF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3429000"/>
            <a:ext cx="6095980" cy="3429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onsiguen mezclar por primera vez el agua con aceite | LA SEXTA TV ...">
            <a:extLst>
              <a:ext uri="{FF2B5EF4-FFF2-40B4-BE49-F238E27FC236}">
                <a16:creationId xmlns:a16="http://schemas.microsoft.com/office/drawing/2014/main" xmlns="" id="{CB4A61DA-C321-4F06-A518-6B383C977F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6000" y="342900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5" name="Rectangle 144">
            <a:extLst>
              <a:ext uri="{FF2B5EF4-FFF2-40B4-BE49-F238E27FC236}">
                <a16:creationId xmlns:a16="http://schemas.microsoft.com/office/drawing/2014/main" xmlns="" id="{B497CCB5-5FC2-473C-AFCC-2430CEF1DF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4409915" y="1742916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Frame 146">
            <a:extLst>
              <a:ext uri="{FF2B5EF4-FFF2-40B4-BE49-F238E27FC236}">
                <a16:creationId xmlns:a16="http://schemas.microsoft.com/office/drawing/2014/main" xmlns="" id="{599C8C75-BFDF-44E7-A028-EEB5EDD588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3971277" y="1304278"/>
            <a:ext cx="4249446" cy="4249444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7AB2692-B458-49E4-B5AF-BEA7214A6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858" y="2761554"/>
            <a:ext cx="3618284" cy="1345720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 dirty="0">
                <a:solidFill>
                  <a:srgbClr val="080808"/>
                </a:solidFill>
                <a:latin typeface="Berlin Sans FB Demi" panose="020E0802020502020306" pitchFamily="34" charset="0"/>
              </a:rPr>
              <a:t>UNIT 3:</a:t>
            </a:r>
            <a:br>
              <a:rPr lang="en-US" sz="2800" kern="1200" dirty="0">
                <a:solidFill>
                  <a:srgbClr val="080808"/>
                </a:solidFill>
                <a:latin typeface="Berlin Sans FB Demi" panose="020E0802020502020306" pitchFamily="34" charset="0"/>
              </a:rPr>
            </a:br>
            <a:r>
              <a:rPr lang="en-US" sz="2800" kern="1200" dirty="0">
                <a:solidFill>
                  <a:srgbClr val="080808"/>
                </a:solidFill>
                <a:latin typeface="Berlin Sans FB Demi" panose="020E0802020502020306" pitchFamily="34" charset="0"/>
              </a:rPr>
              <a:t>MATTER AND ENERGY</a:t>
            </a:r>
          </a:p>
        </p:txBody>
      </p:sp>
    </p:spTree>
    <p:extLst>
      <p:ext uri="{BB962C8B-B14F-4D97-AF65-F5344CB8AC3E}">
        <p14:creationId xmlns:p14="http://schemas.microsoft.com/office/powerpoint/2010/main" val="3608147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xmlns="" id="{9C6F29B5-D931-4386-8D81-5EED68B16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Bell MT" panose="02020503060305020303" pitchFamily="18" charset="0"/>
              </a:rPr>
              <a:t>Page 77 (</a:t>
            </a:r>
            <a:r>
              <a:rPr lang="es-ES" dirty="0" err="1">
                <a:latin typeface="Bell MT" panose="02020503060305020303" pitchFamily="18" charset="0"/>
              </a:rPr>
              <a:t>Let’s</a:t>
            </a:r>
            <a:r>
              <a:rPr lang="es-ES" dirty="0">
                <a:latin typeface="Bell MT" panose="02020503060305020303" pitchFamily="18" charset="0"/>
              </a:rPr>
              <a:t> Begin)</a:t>
            </a:r>
            <a:endParaRPr lang="en-GB" dirty="0">
              <a:latin typeface="Bell MT" panose="02020503060305020303" pitchFamily="18" charset="0"/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84DAB399-28E0-432F-8E95-9501E9ED1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dirty="0">
                <a:solidFill>
                  <a:srgbClr val="FF0000"/>
                </a:solidFill>
              </a:rPr>
              <a:t>1. </a:t>
            </a:r>
            <a:r>
              <a:rPr lang="es-ES" dirty="0">
                <a:solidFill>
                  <a:srgbClr val="293261"/>
                </a:solidFill>
              </a:rPr>
              <a:t>Look at </a:t>
            </a:r>
            <a:r>
              <a:rPr lang="es-ES" dirty="0" err="1">
                <a:solidFill>
                  <a:srgbClr val="293261"/>
                </a:solidFill>
              </a:rPr>
              <a:t>the</a:t>
            </a:r>
            <a:r>
              <a:rPr lang="es-ES" dirty="0">
                <a:solidFill>
                  <a:srgbClr val="293261"/>
                </a:solidFill>
              </a:rPr>
              <a:t> </a:t>
            </a:r>
            <a:r>
              <a:rPr lang="es-ES" dirty="0" err="1">
                <a:solidFill>
                  <a:srgbClr val="293261"/>
                </a:solidFill>
              </a:rPr>
              <a:t>photos</a:t>
            </a:r>
            <a:r>
              <a:rPr lang="es-ES" dirty="0">
                <a:solidFill>
                  <a:srgbClr val="293261"/>
                </a:solidFill>
              </a:rPr>
              <a:t>. </a:t>
            </a:r>
            <a:r>
              <a:rPr lang="es-ES" dirty="0" err="1">
                <a:solidFill>
                  <a:srgbClr val="293261"/>
                </a:solidFill>
              </a:rPr>
              <a:t>What</a:t>
            </a:r>
            <a:r>
              <a:rPr lang="es-ES" dirty="0">
                <a:solidFill>
                  <a:srgbClr val="293261"/>
                </a:solidFill>
              </a:rPr>
              <a:t> </a:t>
            </a:r>
            <a:r>
              <a:rPr lang="es-ES" dirty="0" err="1">
                <a:solidFill>
                  <a:srgbClr val="293261"/>
                </a:solidFill>
              </a:rPr>
              <a:t>forms</a:t>
            </a:r>
            <a:r>
              <a:rPr lang="es-ES" dirty="0">
                <a:solidFill>
                  <a:srgbClr val="293261"/>
                </a:solidFill>
              </a:rPr>
              <a:t> </a:t>
            </a:r>
            <a:r>
              <a:rPr lang="es-ES" dirty="0" err="1">
                <a:solidFill>
                  <a:srgbClr val="293261"/>
                </a:solidFill>
              </a:rPr>
              <a:t>of</a:t>
            </a:r>
            <a:r>
              <a:rPr lang="es-ES" dirty="0">
                <a:solidFill>
                  <a:srgbClr val="293261"/>
                </a:solidFill>
              </a:rPr>
              <a:t> </a:t>
            </a:r>
            <a:r>
              <a:rPr lang="es-ES" dirty="0" err="1">
                <a:solidFill>
                  <a:srgbClr val="293261"/>
                </a:solidFill>
              </a:rPr>
              <a:t>energy</a:t>
            </a:r>
            <a:r>
              <a:rPr lang="es-ES" dirty="0">
                <a:solidFill>
                  <a:srgbClr val="293261"/>
                </a:solidFill>
              </a:rPr>
              <a:t> can </a:t>
            </a:r>
            <a:r>
              <a:rPr lang="es-ES" dirty="0" err="1">
                <a:solidFill>
                  <a:srgbClr val="293261"/>
                </a:solidFill>
              </a:rPr>
              <a:t>you</a:t>
            </a:r>
            <a:r>
              <a:rPr lang="es-ES" dirty="0">
                <a:solidFill>
                  <a:srgbClr val="293261"/>
                </a:solidFill>
              </a:rPr>
              <a:t> </a:t>
            </a:r>
            <a:r>
              <a:rPr lang="es-ES" dirty="0" err="1">
                <a:solidFill>
                  <a:srgbClr val="293261"/>
                </a:solidFill>
              </a:rPr>
              <a:t>see</a:t>
            </a:r>
            <a:r>
              <a:rPr lang="es-ES" dirty="0">
                <a:solidFill>
                  <a:srgbClr val="293261"/>
                </a:solidFill>
              </a:rPr>
              <a:t>? </a:t>
            </a:r>
            <a:r>
              <a:rPr lang="es-ES" dirty="0" err="1">
                <a:solidFill>
                  <a:srgbClr val="293261"/>
                </a:solidFill>
              </a:rPr>
              <a:t>What</a:t>
            </a:r>
            <a:r>
              <a:rPr lang="es-ES" dirty="0">
                <a:solidFill>
                  <a:srgbClr val="293261"/>
                </a:solidFill>
              </a:rPr>
              <a:t> are </a:t>
            </a:r>
            <a:r>
              <a:rPr lang="es-ES" dirty="0" err="1">
                <a:solidFill>
                  <a:srgbClr val="293261"/>
                </a:solidFill>
              </a:rPr>
              <a:t>they</a:t>
            </a:r>
            <a:r>
              <a:rPr lang="es-ES" dirty="0">
                <a:solidFill>
                  <a:srgbClr val="293261"/>
                </a:solidFill>
              </a:rPr>
              <a:t> </a:t>
            </a:r>
            <a:r>
              <a:rPr lang="es-ES" dirty="0" err="1">
                <a:solidFill>
                  <a:srgbClr val="293261"/>
                </a:solidFill>
              </a:rPr>
              <a:t>used</a:t>
            </a:r>
            <a:r>
              <a:rPr lang="es-ES" dirty="0">
                <a:solidFill>
                  <a:srgbClr val="293261"/>
                </a:solidFill>
              </a:rPr>
              <a:t> </a:t>
            </a:r>
            <a:r>
              <a:rPr lang="es-ES" dirty="0" err="1">
                <a:solidFill>
                  <a:srgbClr val="293261"/>
                </a:solidFill>
              </a:rPr>
              <a:t>for</a:t>
            </a:r>
            <a:r>
              <a:rPr lang="es-ES" dirty="0">
                <a:solidFill>
                  <a:srgbClr val="293261"/>
                </a:solidFill>
              </a:rPr>
              <a:t>?</a:t>
            </a:r>
          </a:p>
          <a:p>
            <a:pPr marL="0" indent="0">
              <a:buNone/>
            </a:pPr>
            <a:r>
              <a:rPr lang="es-ES" dirty="0"/>
              <a:t>In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big</a:t>
            </a:r>
            <a:r>
              <a:rPr lang="es-ES" dirty="0"/>
              <a:t> </a:t>
            </a:r>
            <a:r>
              <a:rPr lang="es-ES" dirty="0" err="1"/>
              <a:t>photo</a:t>
            </a:r>
            <a:r>
              <a:rPr lang="es-ES" dirty="0"/>
              <a:t>, I can </a:t>
            </a:r>
            <a:r>
              <a:rPr lang="es-ES" dirty="0" err="1"/>
              <a:t>see</a:t>
            </a:r>
            <a:r>
              <a:rPr lang="es-ES" dirty="0"/>
              <a:t> </a:t>
            </a:r>
            <a:r>
              <a:rPr lang="es-ES" dirty="0" err="1"/>
              <a:t>that</a:t>
            </a:r>
            <a:r>
              <a:rPr lang="es-ES" dirty="0"/>
              <a:t> </a:t>
            </a:r>
            <a:r>
              <a:rPr lang="es-ES" dirty="0" err="1"/>
              <a:t>there’s</a:t>
            </a:r>
            <a:r>
              <a:rPr lang="es-ES" dirty="0"/>
              <a:t> </a:t>
            </a:r>
            <a:r>
              <a:rPr lang="es-ES" dirty="0" err="1"/>
              <a:t>electrical</a:t>
            </a:r>
            <a:r>
              <a:rPr lang="es-ES" dirty="0"/>
              <a:t>, light and </a:t>
            </a:r>
            <a:r>
              <a:rPr lang="es-ES" dirty="0" err="1"/>
              <a:t>heat</a:t>
            </a:r>
            <a:r>
              <a:rPr lang="es-ES" dirty="0"/>
              <a:t> </a:t>
            </a:r>
            <a:r>
              <a:rPr lang="es-ES" dirty="0" err="1"/>
              <a:t>energy</a:t>
            </a:r>
            <a:r>
              <a:rPr lang="es-ES" dirty="0"/>
              <a:t>. And in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small</a:t>
            </a:r>
            <a:r>
              <a:rPr lang="es-ES" dirty="0"/>
              <a:t> </a:t>
            </a:r>
            <a:r>
              <a:rPr lang="es-ES" dirty="0" err="1"/>
              <a:t>photo</a:t>
            </a:r>
            <a:r>
              <a:rPr lang="es-ES" dirty="0"/>
              <a:t> I can </a:t>
            </a:r>
            <a:r>
              <a:rPr lang="es-ES" dirty="0" err="1"/>
              <a:t>see</a:t>
            </a:r>
            <a:r>
              <a:rPr lang="es-ES" dirty="0"/>
              <a:t>, </a:t>
            </a:r>
            <a:r>
              <a:rPr lang="es-ES" dirty="0" err="1"/>
              <a:t>that</a:t>
            </a:r>
            <a:r>
              <a:rPr lang="es-ES" dirty="0"/>
              <a:t> </a:t>
            </a:r>
            <a:r>
              <a:rPr lang="es-ES" dirty="0" err="1"/>
              <a:t>there’s</a:t>
            </a:r>
            <a:r>
              <a:rPr lang="es-ES" dirty="0"/>
              <a:t> </a:t>
            </a:r>
            <a:r>
              <a:rPr lang="es-ES" dirty="0" err="1"/>
              <a:t>heat</a:t>
            </a:r>
            <a:r>
              <a:rPr lang="es-ES" dirty="0"/>
              <a:t> and light </a:t>
            </a:r>
            <a:r>
              <a:rPr lang="es-ES" dirty="0" err="1"/>
              <a:t>energy</a:t>
            </a:r>
            <a:r>
              <a:rPr lang="es-ES" dirty="0"/>
              <a:t>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>
                <a:solidFill>
                  <a:srgbClr val="FF0000"/>
                </a:solidFill>
              </a:rPr>
              <a:t>2. </a:t>
            </a:r>
            <a:r>
              <a:rPr lang="es-ES" dirty="0" err="1">
                <a:solidFill>
                  <a:srgbClr val="293261"/>
                </a:solidFill>
              </a:rPr>
              <a:t>What</a:t>
            </a:r>
            <a:r>
              <a:rPr lang="es-ES" dirty="0">
                <a:solidFill>
                  <a:srgbClr val="293261"/>
                </a:solidFill>
              </a:rPr>
              <a:t> </a:t>
            </a:r>
            <a:r>
              <a:rPr lang="es-ES" dirty="0" err="1">
                <a:solidFill>
                  <a:srgbClr val="293261"/>
                </a:solidFill>
              </a:rPr>
              <a:t>forms</a:t>
            </a:r>
            <a:r>
              <a:rPr lang="es-ES" dirty="0">
                <a:solidFill>
                  <a:srgbClr val="293261"/>
                </a:solidFill>
              </a:rPr>
              <a:t> </a:t>
            </a:r>
            <a:r>
              <a:rPr lang="es-ES" dirty="0" err="1">
                <a:solidFill>
                  <a:srgbClr val="293261"/>
                </a:solidFill>
              </a:rPr>
              <a:t>of</a:t>
            </a:r>
            <a:r>
              <a:rPr lang="es-ES" dirty="0">
                <a:solidFill>
                  <a:srgbClr val="293261"/>
                </a:solidFill>
              </a:rPr>
              <a:t> </a:t>
            </a:r>
            <a:r>
              <a:rPr lang="es-ES" dirty="0" err="1">
                <a:solidFill>
                  <a:srgbClr val="293261"/>
                </a:solidFill>
              </a:rPr>
              <a:t>water</a:t>
            </a:r>
            <a:r>
              <a:rPr lang="es-ES" dirty="0">
                <a:solidFill>
                  <a:srgbClr val="293261"/>
                </a:solidFill>
              </a:rPr>
              <a:t> can </a:t>
            </a:r>
            <a:r>
              <a:rPr lang="es-ES" dirty="0" err="1">
                <a:solidFill>
                  <a:srgbClr val="293261"/>
                </a:solidFill>
              </a:rPr>
              <a:t>you</a:t>
            </a:r>
            <a:r>
              <a:rPr lang="es-ES" dirty="0">
                <a:solidFill>
                  <a:srgbClr val="293261"/>
                </a:solidFill>
              </a:rPr>
              <a:t> </a:t>
            </a:r>
            <a:r>
              <a:rPr lang="es-ES" dirty="0" err="1">
                <a:solidFill>
                  <a:srgbClr val="293261"/>
                </a:solidFill>
              </a:rPr>
              <a:t>see</a:t>
            </a:r>
            <a:r>
              <a:rPr lang="es-ES" dirty="0">
                <a:solidFill>
                  <a:srgbClr val="293261"/>
                </a:solidFill>
              </a:rPr>
              <a:t> in </a:t>
            </a:r>
            <a:r>
              <a:rPr lang="es-ES" dirty="0" err="1">
                <a:solidFill>
                  <a:srgbClr val="293261"/>
                </a:solidFill>
              </a:rPr>
              <a:t>the</a:t>
            </a:r>
            <a:r>
              <a:rPr lang="es-ES" dirty="0">
                <a:solidFill>
                  <a:srgbClr val="293261"/>
                </a:solidFill>
              </a:rPr>
              <a:t> </a:t>
            </a:r>
            <a:r>
              <a:rPr lang="es-ES" dirty="0" err="1">
                <a:solidFill>
                  <a:srgbClr val="293261"/>
                </a:solidFill>
              </a:rPr>
              <a:t>photos</a:t>
            </a:r>
            <a:r>
              <a:rPr lang="es-ES" dirty="0">
                <a:solidFill>
                  <a:srgbClr val="293261"/>
                </a:solidFill>
              </a:rPr>
              <a:t>? </a:t>
            </a:r>
            <a:r>
              <a:rPr lang="es-ES" dirty="0" err="1">
                <a:solidFill>
                  <a:srgbClr val="293261"/>
                </a:solidFill>
              </a:rPr>
              <a:t>What</a:t>
            </a:r>
            <a:r>
              <a:rPr lang="es-ES" dirty="0">
                <a:solidFill>
                  <a:srgbClr val="293261"/>
                </a:solidFill>
              </a:rPr>
              <a:t> </a:t>
            </a:r>
            <a:r>
              <a:rPr lang="es-ES" dirty="0" err="1">
                <a:solidFill>
                  <a:srgbClr val="293261"/>
                </a:solidFill>
              </a:rPr>
              <a:t>other</a:t>
            </a:r>
            <a:r>
              <a:rPr lang="es-ES" dirty="0">
                <a:solidFill>
                  <a:srgbClr val="293261"/>
                </a:solidFill>
              </a:rPr>
              <a:t> </a:t>
            </a:r>
            <a:r>
              <a:rPr lang="es-ES" dirty="0" err="1">
                <a:solidFill>
                  <a:srgbClr val="293261"/>
                </a:solidFill>
              </a:rPr>
              <a:t>forms</a:t>
            </a:r>
            <a:r>
              <a:rPr lang="es-ES" dirty="0">
                <a:solidFill>
                  <a:srgbClr val="293261"/>
                </a:solidFill>
              </a:rPr>
              <a:t> </a:t>
            </a:r>
            <a:r>
              <a:rPr lang="es-ES" dirty="0" err="1">
                <a:solidFill>
                  <a:srgbClr val="293261"/>
                </a:solidFill>
              </a:rPr>
              <a:t>of</a:t>
            </a:r>
            <a:r>
              <a:rPr lang="es-ES" dirty="0">
                <a:solidFill>
                  <a:srgbClr val="293261"/>
                </a:solidFill>
              </a:rPr>
              <a:t> </a:t>
            </a:r>
            <a:r>
              <a:rPr lang="es-ES" dirty="0" err="1">
                <a:solidFill>
                  <a:srgbClr val="293261"/>
                </a:solidFill>
              </a:rPr>
              <a:t>water</a:t>
            </a:r>
            <a:r>
              <a:rPr lang="es-ES" dirty="0">
                <a:solidFill>
                  <a:srgbClr val="293261"/>
                </a:solidFill>
              </a:rPr>
              <a:t> can </a:t>
            </a:r>
            <a:r>
              <a:rPr lang="es-ES" dirty="0" err="1">
                <a:solidFill>
                  <a:srgbClr val="293261"/>
                </a:solidFill>
              </a:rPr>
              <a:t>we</a:t>
            </a:r>
            <a:r>
              <a:rPr lang="es-ES" dirty="0">
                <a:solidFill>
                  <a:srgbClr val="293261"/>
                </a:solidFill>
              </a:rPr>
              <a:t> </a:t>
            </a:r>
            <a:r>
              <a:rPr lang="es-ES" dirty="0" err="1">
                <a:solidFill>
                  <a:srgbClr val="293261"/>
                </a:solidFill>
              </a:rPr>
              <a:t>find</a:t>
            </a:r>
            <a:r>
              <a:rPr lang="es-ES" dirty="0">
                <a:solidFill>
                  <a:srgbClr val="293261"/>
                </a:solidFill>
              </a:rPr>
              <a:t> in </a:t>
            </a:r>
            <a:r>
              <a:rPr lang="es-ES" dirty="0" err="1">
                <a:solidFill>
                  <a:srgbClr val="293261"/>
                </a:solidFill>
              </a:rPr>
              <a:t>nature</a:t>
            </a:r>
            <a:r>
              <a:rPr lang="es-ES" dirty="0">
                <a:solidFill>
                  <a:srgbClr val="293261"/>
                </a:solidFill>
              </a:rPr>
              <a:t>? </a:t>
            </a:r>
          </a:p>
          <a:p>
            <a:pPr marL="0" indent="0">
              <a:buNone/>
            </a:pPr>
            <a:r>
              <a:rPr lang="es-ES" dirty="0"/>
              <a:t>In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big</a:t>
            </a:r>
            <a:r>
              <a:rPr lang="es-ES" dirty="0"/>
              <a:t> </a:t>
            </a:r>
            <a:r>
              <a:rPr lang="es-ES" dirty="0" err="1"/>
              <a:t>photo</a:t>
            </a:r>
            <a:r>
              <a:rPr lang="es-ES" dirty="0"/>
              <a:t> I can </a:t>
            </a:r>
            <a:r>
              <a:rPr lang="es-ES" dirty="0" err="1"/>
              <a:t>see</a:t>
            </a:r>
            <a:r>
              <a:rPr lang="es-ES" dirty="0"/>
              <a:t> </a:t>
            </a:r>
            <a:r>
              <a:rPr lang="es-ES" dirty="0" err="1"/>
              <a:t>that</a:t>
            </a:r>
            <a:r>
              <a:rPr lang="es-ES" dirty="0"/>
              <a:t> </a:t>
            </a:r>
            <a:r>
              <a:rPr lang="es-ES" dirty="0" err="1"/>
              <a:t>water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solid</a:t>
            </a:r>
            <a:r>
              <a:rPr lang="es-ES" dirty="0"/>
              <a:t> and </a:t>
            </a:r>
            <a:r>
              <a:rPr lang="es-ES" dirty="0" err="1"/>
              <a:t>liquid</a:t>
            </a:r>
            <a:r>
              <a:rPr lang="es-ES" dirty="0"/>
              <a:t>, </a:t>
            </a:r>
            <a:r>
              <a:rPr lang="es-ES" dirty="0" err="1"/>
              <a:t>because</a:t>
            </a:r>
            <a:r>
              <a:rPr lang="es-ES" dirty="0"/>
              <a:t> </a:t>
            </a:r>
            <a:r>
              <a:rPr lang="es-ES" dirty="0" err="1"/>
              <a:t>some</a:t>
            </a:r>
            <a:r>
              <a:rPr lang="es-ES" dirty="0"/>
              <a:t> </a:t>
            </a:r>
            <a:r>
              <a:rPr lang="es-ES" dirty="0" err="1"/>
              <a:t>part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water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frozen</a:t>
            </a:r>
            <a:r>
              <a:rPr lang="es-ES" dirty="0"/>
              <a:t>. In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small</a:t>
            </a:r>
            <a:r>
              <a:rPr lang="es-ES" dirty="0"/>
              <a:t> </a:t>
            </a:r>
            <a:r>
              <a:rPr lang="es-ES" dirty="0" err="1"/>
              <a:t>photo</a:t>
            </a:r>
            <a:r>
              <a:rPr lang="es-ES" dirty="0"/>
              <a:t>, I can </a:t>
            </a:r>
            <a:r>
              <a:rPr lang="es-ES" dirty="0" err="1"/>
              <a:t>see</a:t>
            </a:r>
            <a:r>
              <a:rPr lang="es-ES" dirty="0"/>
              <a:t> </a:t>
            </a:r>
            <a:r>
              <a:rPr lang="es-ES" dirty="0" err="1"/>
              <a:t>that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water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gas.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forms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water</a:t>
            </a:r>
            <a:r>
              <a:rPr lang="es-ES" dirty="0"/>
              <a:t> </a:t>
            </a:r>
            <a:r>
              <a:rPr lang="es-ES" dirty="0" err="1"/>
              <a:t>that</a:t>
            </a:r>
            <a:r>
              <a:rPr lang="es-ES" dirty="0"/>
              <a:t> </a:t>
            </a:r>
            <a:r>
              <a:rPr lang="es-ES" dirty="0" err="1"/>
              <a:t>we</a:t>
            </a:r>
            <a:r>
              <a:rPr lang="es-ES" dirty="0"/>
              <a:t> can </a:t>
            </a:r>
            <a:r>
              <a:rPr lang="es-ES" dirty="0" err="1"/>
              <a:t>find</a:t>
            </a:r>
            <a:r>
              <a:rPr lang="es-ES" dirty="0"/>
              <a:t>, are </a:t>
            </a:r>
            <a:r>
              <a:rPr lang="es-ES" dirty="0" err="1"/>
              <a:t>water</a:t>
            </a:r>
            <a:r>
              <a:rPr lang="es-ES" dirty="0"/>
              <a:t> as </a:t>
            </a:r>
            <a:r>
              <a:rPr lang="es-ES" dirty="0" err="1"/>
              <a:t>liquid</a:t>
            </a:r>
            <a:r>
              <a:rPr lang="es-ES" dirty="0"/>
              <a:t>, </a:t>
            </a:r>
            <a:r>
              <a:rPr lang="es-ES" dirty="0" err="1"/>
              <a:t>water</a:t>
            </a:r>
            <a:r>
              <a:rPr lang="es-ES" dirty="0"/>
              <a:t> as </a:t>
            </a:r>
            <a:r>
              <a:rPr lang="es-ES" dirty="0" err="1"/>
              <a:t>solid</a:t>
            </a:r>
            <a:r>
              <a:rPr lang="es-ES" dirty="0"/>
              <a:t> and </a:t>
            </a:r>
            <a:r>
              <a:rPr lang="es-ES" dirty="0" err="1"/>
              <a:t>water</a:t>
            </a:r>
            <a:r>
              <a:rPr lang="es-ES" dirty="0"/>
              <a:t> as gas.</a:t>
            </a:r>
          </a:p>
        </p:txBody>
      </p:sp>
    </p:spTree>
    <p:extLst>
      <p:ext uri="{BB962C8B-B14F-4D97-AF65-F5344CB8AC3E}">
        <p14:creationId xmlns:p14="http://schemas.microsoft.com/office/powerpoint/2010/main" val="2962827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F927145-B5B5-45A6-ABF8-5B76BE211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6720"/>
            <a:ext cx="10515600" cy="575024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ES" dirty="0">
                <a:solidFill>
                  <a:srgbClr val="FF0000"/>
                </a:solidFill>
              </a:rPr>
              <a:t>3. </a:t>
            </a:r>
            <a:r>
              <a:rPr lang="es-ES" dirty="0" err="1">
                <a:solidFill>
                  <a:srgbClr val="293261"/>
                </a:solidFill>
              </a:rPr>
              <a:t>Discuss</a:t>
            </a:r>
            <a:r>
              <a:rPr lang="es-ES" dirty="0">
                <a:solidFill>
                  <a:srgbClr val="293261"/>
                </a:solidFill>
              </a:rPr>
              <a:t> </a:t>
            </a:r>
            <a:r>
              <a:rPr lang="es-ES" dirty="0" err="1">
                <a:solidFill>
                  <a:srgbClr val="293261"/>
                </a:solidFill>
              </a:rPr>
              <a:t>these</a:t>
            </a:r>
            <a:r>
              <a:rPr lang="es-ES" dirty="0">
                <a:solidFill>
                  <a:srgbClr val="293261"/>
                </a:solidFill>
              </a:rPr>
              <a:t> </a:t>
            </a:r>
            <a:r>
              <a:rPr lang="es-ES" dirty="0" err="1">
                <a:solidFill>
                  <a:srgbClr val="293261"/>
                </a:solidFill>
              </a:rPr>
              <a:t>questions</a:t>
            </a:r>
            <a:r>
              <a:rPr lang="es-ES" dirty="0">
                <a:solidFill>
                  <a:srgbClr val="293261"/>
                </a:solidFill>
              </a:rPr>
              <a:t>:</a:t>
            </a:r>
          </a:p>
          <a:p>
            <a:pPr marL="0" indent="0">
              <a:buNone/>
            </a:pPr>
            <a:r>
              <a:rPr lang="es-ES" dirty="0">
                <a:solidFill>
                  <a:srgbClr val="DECFA6"/>
                </a:solidFill>
              </a:rPr>
              <a:t>a)</a:t>
            </a:r>
            <a:r>
              <a:rPr lang="es-ES" dirty="0" err="1"/>
              <a:t>If</a:t>
            </a:r>
            <a:r>
              <a:rPr lang="es-ES" dirty="0"/>
              <a:t> </a:t>
            </a:r>
            <a:r>
              <a:rPr lang="es-ES" dirty="0" err="1"/>
              <a:t>we</a:t>
            </a:r>
            <a:r>
              <a:rPr lang="es-ES" dirty="0"/>
              <a:t> </a:t>
            </a:r>
            <a:r>
              <a:rPr lang="es-ES" dirty="0" err="1"/>
              <a:t>heat</a:t>
            </a:r>
            <a:r>
              <a:rPr lang="es-ES" dirty="0"/>
              <a:t> </a:t>
            </a:r>
            <a:r>
              <a:rPr lang="es-ES" dirty="0" err="1"/>
              <a:t>snow</a:t>
            </a:r>
            <a:r>
              <a:rPr lang="es-ES" dirty="0"/>
              <a:t>, </a:t>
            </a:r>
            <a:r>
              <a:rPr lang="es-ES" dirty="0" err="1"/>
              <a:t>what</a:t>
            </a:r>
            <a:r>
              <a:rPr lang="es-ES" dirty="0"/>
              <a:t> </a:t>
            </a:r>
            <a:r>
              <a:rPr lang="es-ES" dirty="0" err="1"/>
              <a:t>happens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it</a:t>
            </a:r>
            <a:r>
              <a:rPr lang="es-ES" dirty="0"/>
              <a:t>?</a:t>
            </a:r>
          </a:p>
          <a:p>
            <a:pPr marL="0" indent="0">
              <a:buNone/>
            </a:pPr>
            <a:r>
              <a:rPr lang="es-ES" dirty="0" err="1"/>
              <a:t>It</a:t>
            </a:r>
            <a:r>
              <a:rPr lang="es-ES" dirty="0"/>
              <a:t> </a:t>
            </a:r>
            <a:r>
              <a:rPr lang="es-ES" dirty="0" err="1"/>
              <a:t>turns</a:t>
            </a:r>
            <a:r>
              <a:rPr lang="es-ES" dirty="0"/>
              <a:t> </a:t>
            </a:r>
            <a:r>
              <a:rPr lang="es-ES" dirty="0" err="1"/>
              <a:t>into</a:t>
            </a:r>
            <a:r>
              <a:rPr lang="es-ES" dirty="0"/>
              <a:t> </a:t>
            </a:r>
            <a:r>
              <a:rPr lang="es-ES" dirty="0" err="1"/>
              <a:t>liquid</a:t>
            </a:r>
            <a:r>
              <a:rPr lang="es-ES" dirty="0"/>
              <a:t>, and </a:t>
            </a:r>
            <a:r>
              <a:rPr lang="es-ES" dirty="0" err="1"/>
              <a:t>if</a:t>
            </a:r>
            <a:r>
              <a:rPr lang="es-ES" dirty="0"/>
              <a:t> </a:t>
            </a:r>
            <a:r>
              <a:rPr lang="es-ES" dirty="0" err="1"/>
              <a:t>we</a:t>
            </a:r>
            <a:r>
              <a:rPr lang="es-ES" dirty="0"/>
              <a:t> </a:t>
            </a:r>
            <a:r>
              <a:rPr lang="es-ES" dirty="0" err="1"/>
              <a:t>continue</a:t>
            </a:r>
            <a:r>
              <a:rPr lang="es-ES" dirty="0"/>
              <a:t> </a:t>
            </a:r>
            <a:r>
              <a:rPr lang="es-ES" dirty="0" err="1"/>
              <a:t>heating</a:t>
            </a:r>
            <a:r>
              <a:rPr lang="es-ES" dirty="0"/>
              <a:t> </a:t>
            </a:r>
            <a:r>
              <a:rPr lang="es-ES" dirty="0" err="1"/>
              <a:t>it</a:t>
            </a:r>
            <a:r>
              <a:rPr lang="es-ES" dirty="0"/>
              <a:t>, </a:t>
            </a:r>
            <a:r>
              <a:rPr lang="es-ES" dirty="0" err="1"/>
              <a:t>it</a:t>
            </a:r>
            <a:r>
              <a:rPr lang="es-ES" dirty="0"/>
              <a:t> </a:t>
            </a:r>
            <a:r>
              <a:rPr lang="es-ES" dirty="0" err="1"/>
              <a:t>turns</a:t>
            </a:r>
            <a:r>
              <a:rPr lang="es-ES" dirty="0"/>
              <a:t> </a:t>
            </a:r>
            <a:r>
              <a:rPr lang="es-ES" dirty="0" err="1"/>
              <a:t>into</a:t>
            </a:r>
            <a:r>
              <a:rPr lang="es-ES" dirty="0"/>
              <a:t> gas.</a:t>
            </a:r>
          </a:p>
          <a:p>
            <a:pPr marL="0" indent="0">
              <a:buNone/>
            </a:pPr>
            <a:r>
              <a:rPr lang="es-ES" dirty="0">
                <a:solidFill>
                  <a:srgbClr val="DECFA6"/>
                </a:solidFill>
              </a:rPr>
              <a:t>b)</a:t>
            </a:r>
            <a:r>
              <a:rPr lang="es-ES" dirty="0" err="1"/>
              <a:t>What</a:t>
            </a:r>
            <a:r>
              <a:rPr lang="es-ES" dirty="0"/>
              <a:t> </a:t>
            </a:r>
            <a:r>
              <a:rPr lang="es-ES" dirty="0" err="1"/>
              <a:t>happens</a:t>
            </a:r>
            <a:r>
              <a:rPr lang="es-ES" dirty="0"/>
              <a:t> </a:t>
            </a:r>
            <a:r>
              <a:rPr lang="es-ES" dirty="0" err="1"/>
              <a:t>when</a:t>
            </a:r>
            <a:r>
              <a:rPr lang="es-ES" dirty="0"/>
              <a:t> </a:t>
            </a:r>
            <a:r>
              <a:rPr lang="es-ES" dirty="0" err="1"/>
              <a:t>we</a:t>
            </a:r>
            <a:r>
              <a:rPr lang="es-ES" dirty="0"/>
              <a:t> </a:t>
            </a:r>
            <a:r>
              <a:rPr lang="es-ES" dirty="0" err="1"/>
              <a:t>boil</a:t>
            </a:r>
            <a:r>
              <a:rPr lang="es-ES" dirty="0"/>
              <a:t> </a:t>
            </a:r>
            <a:r>
              <a:rPr lang="es-ES" dirty="0" err="1"/>
              <a:t>liquids</a:t>
            </a:r>
            <a:r>
              <a:rPr lang="es-ES" dirty="0"/>
              <a:t>?</a:t>
            </a:r>
          </a:p>
          <a:p>
            <a:pPr marL="0" indent="0">
              <a:buNone/>
            </a:pP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liquids</a:t>
            </a:r>
            <a:r>
              <a:rPr lang="es-ES" dirty="0"/>
              <a:t> </a:t>
            </a:r>
            <a:r>
              <a:rPr lang="es-ES" dirty="0" err="1"/>
              <a:t>evaporate</a:t>
            </a:r>
            <a:r>
              <a:rPr lang="es-ES" dirty="0"/>
              <a:t> </a:t>
            </a:r>
            <a:r>
              <a:rPr lang="es-ES" dirty="0" err="1"/>
              <a:t>turning</a:t>
            </a:r>
            <a:r>
              <a:rPr lang="es-ES" dirty="0"/>
              <a:t> </a:t>
            </a:r>
            <a:r>
              <a:rPr lang="es-ES" dirty="0" err="1"/>
              <a:t>them</a:t>
            </a:r>
            <a:r>
              <a:rPr lang="es-ES" dirty="0"/>
              <a:t> </a:t>
            </a:r>
            <a:r>
              <a:rPr lang="es-ES" dirty="0" err="1"/>
              <a:t>into</a:t>
            </a:r>
            <a:r>
              <a:rPr lang="es-ES" dirty="0"/>
              <a:t> gas.</a:t>
            </a:r>
          </a:p>
          <a:p>
            <a:pPr marL="0" indent="0">
              <a:buNone/>
            </a:pPr>
            <a:r>
              <a:rPr lang="es-ES" dirty="0">
                <a:solidFill>
                  <a:srgbClr val="DECFA6"/>
                </a:solidFill>
              </a:rPr>
              <a:t>c)</a:t>
            </a:r>
            <a:r>
              <a:rPr lang="es-ES" dirty="0" err="1"/>
              <a:t>What</a:t>
            </a:r>
            <a:r>
              <a:rPr lang="es-ES" dirty="0"/>
              <a:t> do </a:t>
            </a:r>
            <a:r>
              <a:rPr lang="es-ES" dirty="0" err="1"/>
              <a:t>we</a:t>
            </a:r>
            <a:r>
              <a:rPr lang="es-ES" dirty="0"/>
              <a:t> </a:t>
            </a:r>
            <a:r>
              <a:rPr lang="es-ES" dirty="0" err="1"/>
              <a:t>get</a:t>
            </a:r>
            <a:r>
              <a:rPr lang="es-ES" dirty="0"/>
              <a:t> </a:t>
            </a:r>
            <a:r>
              <a:rPr lang="es-ES" dirty="0" err="1"/>
              <a:t>when</a:t>
            </a:r>
            <a:r>
              <a:rPr lang="es-ES" dirty="0"/>
              <a:t> </a:t>
            </a:r>
            <a:r>
              <a:rPr lang="es-ES" dirty="0" err="1"/>
              <a:t>we</a:t>
            </a:r>
            <a:r>
              <a:rPr lang="es-ES" dirty="0"/>
              <a:t> </a:t>
            </a:r>
            <a:r>
              <a:rPr lang="es-ES" dirty="0" err="1"/>
              <a:t>burn</a:t>
            </a:r>
            <a:r>
              <a:rPr lang="es-ES" dirty="0"/>
              <a:t> </a:t>
            </a:r>
            <a:r>
              <a:rPr lang="es-ES" dirty="0" err="1"/>
              <a:t>wood</a:t>
            </a:r>
            <a:r>
              <a:rPr lang="es-ES" dirty="0"/>
              <a:t>?</a:t>
            </a:r>
          </a:p>
          <a:p>
            <a:pPr marL="0" indent="0">
              <a:buNone/>
            </a:pPr>
            <a:r>
              <a:rPr lang="es-ES" dirty="0" err="1"/>
              <a:t>We</a:t>
            </a:r>
            <a:r>
              <a:rPr lang="es-ES" dirty="0"/>
              <a:t> </a:t>
            </a:r>
            <a:r>
              <a:rPr lang="es-ES" dirty="0" err="1"/>
              <a:t>get</a:t>
            </a:r>
            <a:r>
              <a:rPr lang="es-ES" dirty="0"/>
              <a:t> </a:t>
            </a:r>
            <a:r>
              <a:rPr lang="es-ES" dirty="0" err="1"/>
              <a:t>coal</a:t>
            </a:r>
            <a:r>
              <a:rPr lang="es-ES" dirty="0"/>
              <a:t>.</a:t>
            </a:r>
          </a:p>
          <a:p>
            <a:pPr marL="0" indent="0">
              <a:buNone/>
            </a:pPr>
            <a:r>
              <a:rPr lang="es-ES" dirty="0">
                <a:solidFill>
                  <a:srgbClr val="DECFA6"/>
                </a:solidFill>
              </a:rPr>
              <a:t>d)</a:t>
            </a:r>
            <a:r>
              <a:rPr lang="es-ES" dirty="0" err="1"/>
              <a:t>What</a:t>
            </a:r>
            <a:r>
              <a:rPr lang="es-ES" dirty="0"/>
              <a:t> </a:t>
            </a:r>
            <a:r>
              <a:rPr lang="es-ES" dirty="0" err="1"/>
              <a:t>other</a:t>
            </a:r>
            <a:r>
              <a:rPr lang="es-ES" dirty="0"/>
              <a:t> </a:t>
            </a:r>
            <a:r>
              <a:rPr lang="es-ES" dirty="0" err="1"/>
              <a:t>types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fuel do </a:t>
            </a:r>
            <a:r>
              <a:rPr lang="es-ES" dirty="0" err="1"/>
              <a:t>we</a:t>
            </a:r>
            <a:r>
              <a:rPr lang="es-ES" dirty="0"/>
              <a:t> </a:t>
            </a:r>
            <a:r>
              <a:rPr lang="es-ES" dirty="0" err="1"/>
              <a:t>burn</a:t>
            </a:r>
            <a:r>
              <a:rPr lang="es-ES" dirty="0"/>
              <a:t>?</a:t>
            </a:r>
          </a:p>
          <a:p>
            <a:pPr marL="0" indent="0">
              <a:buNone/>
            </a:pPr>
            <a:r>
              <a:rPr lang="es-ES" dirty="0" err="1"/>
              <a:t>We</a:t>
            </a:r>
            <a:r>
              <a:rPr lang="es-ES" dirty="0"/>
              <a:t> </a:t>
            </a:r>
            <a:r>
              <a:rPr lang="es-ES" dirty="0" err="1"/>
              <a:t>burn</a:t>
            </a:r>
            <a:r>
              <a:rPr lang="es-ES" dirty="0"/>
              <a:t> </a:t>
            </a:r>
            <a:r>
              <a:rPr lang="es-ES" dirty="0" err="1"/>
              <a:t>fossil</a:t>
            </a:r>
            <a:r>
              <a:rPr lang="es-ES" dirty="0"/>
              <a:t> fuel, </a:t>
            </a:r>
            <a:r>
              <a:rPr lang="es-ES" dirty="0" err="1"/>
              <a:t>such</a:t>
            </a:r>
            <a:r>
              <a:rPr lang="es-ES" dirty="0"/>
              <a:t> as </a:t>
            </a:r>
            <a:r>
              <a:rPr lang="es-ES" dirty="0" err="1"/>
              <a:t>coal</a:t>
            </a:r>
            <a:r>
              <a:rPr lang="es-ES" dirty="0"/>
              <a:t>, </a:t>
            </a:r>
            <a:r>
              <a:rPr lang="es-ES" dirty="0" err="1"/>
              <a:t>wood</a:t>
            </a:r>
            <a:r>
              <a:rPr lang="es-ES" dirty="0"/>
              <a:t>, natural gas, </a:t>
            </a:r>
            <a:r>
              <a:rPr lang="es-ES" dirty="0" err="1"/>
              <a:t>petrol</a:t>
            </a:r>
            <a:r>
              <a:rPr lang="es-ES" dirty="0"/>
              <a:t> etc.</a:t>
            </a:r>
          </a:p>
          <a:p>
            <a:pPr marL="0" indent="0">
              <a:buNone/>
            </a:pPr>
            <a:r>
              <a:rPr lang="es-ES" dirty="0">
                <a:solidFill>
                  <a:srgbClr val="DECFA6"/>
                </a:solidFill>
              </a:rPr>
              <a:t>e)</a:t>
            </a:r>
            <a:r>
              <a:rPr lang="es-ES" dirty="0" err="1"/>
              <a:t>What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a mixture? Are </a:t>
            </a:r>
            <a:r>
              <a:rPr lang="es-ES" dirty="0" err="1"/>
              <a:t>all</a:t>
            </a:r>
            <a:r>
              <a:rPr lang="es-ES" dirty="0"/>
              <a:t> mixtures </a:t>
            </a:r>
            <a:r>
              <a:rPr lang="es-ES" dirty="0" err="1"/>
              <a:t>homogeneous</a:t>
            </a:r>
            <a:r>
              <a:rPr lang="es-ES" dirty="0"/>
              <a:t>?</a:t>
            </a:r>
          </a:p>
          <a:p>
            <a:pPr marL="0" indent="0">
              <a:buNone/>
            </a:pPr>
            <a:r>
              <a:rPr lang="es-ES" dirty="0"/>
              <a:t>A mixture </a:t>
            </a:r>
            <a:r>
              <a:rPr lang="es-ES" dirty="0" err="1"/>
              <a:t>is</a:t>
            </a:r>
            <a:r>
              <a:rPr lang="es-ES" dirty="0"/>
              <a:t> a </a:t>
            </a:r>
            <a:r>
              <a:rPr lang="es-ES" dirty="0" err="1"/>
              <a:t>physical</a:t>
            </a:r>
            <a:r>
              <a:rPr lang="es-ES" dirty="0"/>
              <a:t> </a:t>
            </a:r>
            <a:r>
              <a:rPr lang="es-ES" dirty="0" err="1"/>
              <a:t>combination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two</a:t>
            </a:r>
            <a:r>
              <a:rPr lang="es-ES" dirty="0"/>
              <a:t> </a:t>
            </a:r>
            <a:r>
              <a:rPr lang="es-ES" dirty="0" err="1"/>
              <a:t>or</a:t>
            </a:r>
            <a:r>
              <a:rPr lang="es-ES" dirty="0"/>
              <a:t> more </a:t>
            </a:r>
            <a:r>
              <a:rPr lang="es-ES" dirty="0" err="1"/>
              <a:t>substances</a:t>
            </a:r>
            <a:r>
              <a:rPr lang="es-ES" dirty="0"/>
              <a:t>. </a:t>
            </a:r>
            <a:r>
              <a:rPr lang="es-ES" dirty="0" err="1"/>
              <a:t>All</a:t>
            </a:r>
            <a:r>
              <a:rPr lang="es-ES" dirty="0"/>
              <a:t> mixtures </a:t>
            </a:r>
            <a:r>
              <a:rPr lang="es-ES" dirty="0" err="1"/>
              <a:t>aren’t</a:t>
            </a:r>
            <a:r>
              <a:rPr lang="es-ES" dirty="0"/>
              <a:t> </a:t>
            </a:r>
            <a:r>
              <a:rPr lang="es-ES" dirty="0" err="1"/>
              <a:t>homogeneous</a:t>
            </a:r>
            <a:r>
              <a:rPr lang="es-ES" dirty="0"/>
              <a:t>, </a:t>
            </a:r>
            <a:r>
              <a:rPr lang="es-ES" dirty="0" err="1"/>
              <a:t>because</a:t>
            </a:r>
            <a:r>
              <a:rPr lang="es-ES" dirty="0"/>
              <a:t> </a:t>
            </a:r>
            <a:r>
              <a:rPr lang="es-ES" dirty="0" err="1"/>
              <a:t>there</a:t>
            </a:r>
            <a:r>
              <a:rPr lang="es-ES" dirty="0"/>
              <a:t> are </a:t>
            </a:r>
            <a:r>
              <a:rPr lang="es-ES" dirty="0" err="1"/>
              <a:t>also</a:t>
            </a:r>
            <a:r>
              <a:rPr lang="es-ES" dirty="0"/>
              <a:t> mixtures </a:t>
            </a:r>
            <a:r>
              <a:rPr lang="es-ES" dirty="0" err="1"/>
              <a:t>called</a:t>
            </a:r>
            <a:r>
              <a:rPr lang="es-ES" dirty="0"/>
              <a:t> </a:t>
            </a:r>
            <a:r>
              <a:rPr lang="es-ES" dirty="0" err="1"/>
              <a:t>heterogeneous</a:t>
            </a:r>
            <a:r>
              <a:rPr lang="es-ES" dirty="0"/>
              <a:t>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5314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010C414-A69F-4383-A7C5-D76652AFF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1639"/>
            <a:ext cx="10515600" cy="57153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600" dirty="0">
                <a:solidFill>
                  <a:srgbClr val="FF0000"/>
                </a:solidFill>
              </a:rPr>
              <a:t>4. </a:t>
            </a:r>
            <a:r>
              <a:rPr lang="es-ES" sz="2600" dirty="0" err="1">
                <a:solidFill>
                  <a:srgbClr val="293261"/>
                </a:solidFill>
              </a:rPr>
              <a:t>What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types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of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energy</a:t>
            </a:r>
            <a:r>
              <a:rPr lang="es-ES" sz="2600" dirty="0">
                <a:solidFill>
                  <a:srgbClr val="293261"/>
                </a:solidFill>
              </a:rPr>
              <a:t> do </a:t>
            </a:r>
            <a:r>
              <a:rPr lang="es-ES" sz="2600" dirty="0" err="1">
                <a:solidFill>
                  <a:srgbClr val="293261"/>
                </a:solidFill>
              </a:rPr>
              <a:t>we</a:t>
            </a:r>
            <a:r>
              <a:rPr lang="es-ES" sz="2600" dirty="0">
                <a:solidFill>
                  <a:srgbClr val="293261"/>
                </a:solidFill>
              </a:rPr>
              <a:t> use in </a:t>
            </a:r>
            <a:r>
              <a:rPr lang="es-ES" sz="2600" dirty="0" err="1">
                <a:solidFill>
                  <a:srgbClr val="293261"/>
                </a:solidFill>
              </a:rPr>
              <a:t>everyday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life</a:t>
            </a:r>
            <a:r>
              <a:rPr lang="es-ES" sz="2600" dirty="0">
                <a:solidFill>
                  <a:srgbClr val="293261"/>
                </a:solidFill>
              </a:rPr>
              <a:t>? </a:t>
            </a:r>
            <a:r>
              <a:rPr lang="es-ES" sz="2600" dirty="0" err="1">
                <a:solidFill>
                  <a:srgbClr val="293261"/>
                </a:solidFill>
              </a:rPr>
              <a:t>Why</a:t>
            </a:r>
            <a:r>
              <a:rPr lang="es-ES" sz="2600" dirty="0">
                <a:solidFill>
                  <a:srgbClr val="293261"/>
                </a:solidFill>
              </a:rPr>
              <a:t> are </a:t>
            </a:r>
            <a:r>
              <a:rPr lang="es-ES" sz="2600" dirty="0" err="1">
                <a:solidFill>
                  <a:srgbClr val="293261"/>
                </a:solidFill>
              </a:rPr>
              <a:t>these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ypes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of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energy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useful</a:t>
            </a:r>
            <a:r>
              <a:rPr lang="es-ES" sz="2600" dirty="0">
                <a:solidFill>
                  <a:srgbClr val="293261"/>
                </a:solidFill>
              </a:rPr>
              <a:t>?</a:t>
            </a:r>
          </a:p>
          <a:p>
            <a:pPr marL="0" indent="0">
              <a:buNone/>
            </a:pPr>
            <a:r>
              <a:rPr lang="es-ES" sz="2600" dirty="0" err="1"/>
              <a:t>We</a:t>
            </a:r>
            <a:r>
              <a:rPr lang="es-ES" sz="2600" dirty="0"/>
              <a:t> use </a:t>
            </a:r>
            <a:r>
              <a:rPr lang="es-ES" sz="2600" dirty="0" err="1"/>
              <a:t>almost</a:t>
            </a:r>
            <a:r>
              <a:rPr lang="es-ES" sz="2600" dirty="0"/>
              <a:t> </a:t>
            </a:r>
            <a:r>
              <a:rPr lang="es-ES" sz="2600" dirty="0" err="1"/>
              <a:t>all</a:t>
            </a:r>
            <a:r>
              <a:rPr lang="es-ES" sz="2600" dirty="0"/>
              <a:t> </a:t>
            </a:r>
            <a:r>
              <a:rPr lang="es-ES" sz="2600" dirty="0" err="1"/>
              <a:t>types</a:t>
            </a:r>
            <a:r>
              <a:rPr lang="es-ES" sz="2600" dirty="0"/>
              <a:t> </a:t>
            </a:r>
            <a:r>
              <a:rPr lang="es-ES" sz="2600" dirty="0" err="1"/>
              <a:t>of</a:t>
            </a:r>
            <a:r>
              <a:rPr lang="es-ES" sz="2600" dirty="0"/>
              <a:t> </a:t>
            </a:r>
            <a:r>
              <a:rPr lang="es-ES" sz="2600" dirty="0" err="1"/>
              <a:t>energy</a:t>
            </a:r>
            <a:r>
              <a:rPr lang="es-ES" sz="2600" dirty="0"/>
              <a:t> </a:t>
            </a:r>
            <a:r>
              <a:rPr lang="es-ES" sz="2600" dirty="0" err="1"/>
              <a:t>everyday</a:t>
            </a:r>
            <a:r>
              <a:rPr lang="es-ES" sz="2600" dirty="0"/>
              <a:t>, </a:t>
            </a:r>
            <a:r>
              <a:rPr lang="es-ES" sz="2600" dirty="0" err="1"/>
              <a:t>for</a:t>
            </a:r>
            <a:r>
              <a:rPr lang="es-ES" sz="2600" dirty="0"/>
              <a:t> </a:t>
            </a:r>
            <a:r>
              <a:rPr lang="es-ES" sz="2600" dirty="0" err="1"/>
              <a:t>example</a:t>
            </a:r>
            <a:r>
              <a:rPr lang="es-ES" sz="2600" dirty="0"/>
              <a:t>, </a:t>
            </a:r>
            <a:r>
              <a:rPr lang="es-ES" sz="2600" dirty="0" err="1"/>
              <a:t>we</a:t>
            </a:r>
            <a:r>
              <a:rPr lang="es-ES" sz="2600" dirty="0"/>
              <a:t> use </a:t>
            </a:r>
            <a:r>
              <a:rPr lang="es-ES" sz="2600" dirty="0" err="1"/>
              <a:t>electrical</a:t>
            </a:r>
            <a:r>
              <a:rPr lang="es-ES" sz="2600" dirty="0"/>
              <a:t> </a:t>
            </a:r>
            <a:r>
              <a:rPr lang="es-ES" sz="2600" dirty="0" err="1"/>
              <a:t>energy</a:t>
            </a:r>
            <a:r>
              <a:rPr lang="es-ES" sz="2600" dirty="0"/>
              <a:t>, </a:t>
            </a:r>
            <a:r>
              <a:rPr lang="es-ES" sz="2600" dirty="0" err="1"/>
              <a:t>we</a:t>
            </a:r>
            <a:r>
              <a:rPr lang="es-ES" sz="2600" dirty="0"/>
              <a:t> use </a:t>
            </a:r>
            <a:r>
              <a:rPr lang="es-ES" sz="2600" dirty="0" err="1"/>
              <a:t>sound</a:t>
            </a:r>
            <a:r>
              <a:rPr lang="es-ES" sz="2600" dirty="0"/>
              <a:t> </a:t>
            </a:r>
            <a:r>
              <a:rPr lang="es-ES" sz="2600" dirty="0" err="1"/>
              <a:t>energy</a:t>
            </a:r>
            <a:r>
              <a:rPr lang="es-ES" sz="2600" dirty="0"/>
              <a:t>, </a:t>
            </a:r>
            <a:r>
              <a:rPr lang="es-ES" sz="2600" dirty="0" err="1"/>
              <a:t>we</a:t>
            </a:r>
            <a:r>
              <a:rPr lang="es-ES" sz="2600" dirty="0"/>
              <a:t> use light </a:t>
            </a:r>
            <a:r>
              <a:rPr lang="es-ES" sz="2600" dirty="0" err="1"/>
              <a:t>energy</a:t>
            </a:r>
            <a:r>
              <a:rPr lang="es-ES" sz="2600" dirty="0"/>
              <a:t>, </a:t>
            </a:r>
            <a:r>
              <a:rPr lang="es-ES" sz="2600" dirty="0" err="1"/>
              <a:t>we</a:t>
            </a:r>
            <a:r>
              <a:rPr lang="es-ES" sz="2600" dirty="0"/>
              <a:t> use </a:t>
            </a:r>
            <a:r>
              <a:rPr lang="es-ES" sz="2600" dirty="0" err="1"/>
              <a:t>heat</a:t>
            </a:r>
            <a:r>
              <a:rPr lang="es-ES" sz="2600" dirty="0"/>
              <a:t> </a:t>
            </a:r>
            <a:r>
              <a:rPr lang="es-ES" sz="2600" dirty="0" err="1"/>
              <a:t>energy</a:t>
            </a:r>
            <a:r>
              <a:rPr lang="es-ES" sz="2600" dirty="0"/>
              <a:t> etc. </a:t>
            </a:r>
            <a:r>
              <a:rPr lang="es-ES" sz="2600" dirty="0" err="1"/>
              <a:t>We</a:t>
            </a:r>
            <a:r>
              <a:rPr lang="es-ES" sz="2600" dirty="0"/>
              <a:t> use </a:t>
            </a:r>
            <a:r>
              <a:rPr lang="es-ES" sz="2600" dirty="0" err="1"/>
              <a:t>these</a:t>
            </a:r>
            <a:r>
              <a:rPr lang="es-ES" sz="2600" dirty="0"/>
              <a:t> </a:t>
            </a:r>
            <a:r>
              <a:rPr lang="es-ES" sz="2600" dirty="0" err="1"/>
              <a:t>types</a:t>
            </a:r>
            <a:r>
              <a:rPr lang="es-ES" sz="2600" dirty="0"/>
              <a:t> </a:t>
            </a:r>
            <a:r>
              <a:rPr lang="es-ES" sz="2600" dirty="0" err="1"/>
              <a:t>of</a:t>
            </a:r>
            <a:r>
              <a:rPr lang="es-ES" sz="2600" dirty="0"/>
              <a:t> </a:t>
            </a:r>
            <a:r>
              <a:rPr lang="es-ES" sz="2600" dirty="0" err="1"/>
              <a:t>energy</a:t>
            </a:r>
            <a:r>
              <a:rPr lang="es-ES" sz="2600" dirty="0"/>
              <a:t> </a:t>
            </a:r>
            <a:r>
              <a:rPr lang="es-ES" sz="2600" dirty="0" err="1"/>
              <a:t>for</a:t>
            </a:r>
            <a:r>
              <a:rPr lang="es-ES" sz="2600" dirty="0"/>
              <a:t> </a:t>
            </a:r>
            <a:r>
              <a:rPr lang="es-ES" sz="2600" dirty="0" err="1"/>
              <a:t>many</a:t>
            </a:r>
            <a:r>
              <a:rPr lang="es-ES" sz="2600" dirty="0"/>
              <a:t> </a:t>
            </a:r>
            <a:r>
              <a:rPr lang="es-ES" sz="2600" dirty="0" err="1"/>
              <a:t>things</a:t>
            </a:r>
            <a:r>
              <a:rPr lang="es-ES" sz="2600" dirty="0"/>
              <a:t>, </a:t>
            </a:r>
            <a:r>
              <a:rPr lang="es-ES" sz="2600" dirty="0" err="1"/>
              <a:t>such</a:t>
            </a:r>
            <a:r>
              <a:rPr lang="es-ES" sz="2600" dirty="0"/>
              <a:t> as </a:t>
            </a:r>
            <a:r>
              <a:rPr lang="es-ES" sz="2600" dirty="0" err="1"/>
              <a:t>being</a:t>
            </a:r>
            <a:r>
              <a:rPr lang="es-ES" sz="2600" dirty="0"/>
              <a:t> </a:t>
            </a:r>
            <a:r>
              <a:rPr lang="es-ES" sz="2600" dirty="0" err="1"/>
              <a:t>able</a:t>
            </a:r>
            <a:r>
              <a:rPr lang="es-ES" sz="2600" dirty="0"/>
              <a:t> </a:t>
            </a:r>
            <a:r>
              <a:rPr lang="es-ES" sz="2600" dirty="0" err="1"/>
              <a:t>to</a:t>
            </a:r>
            <a:r>
              <a:rPr lang="es-ES" sz="2600" dirty="0"/>
              <a:t> </a:t>
            </a:r>
            <a:r>
              <a:rPr lang="es-ES" sz="2600" dirty="0" err="1"/>
              <a:t>see</a:t>
            </a:r>
            <a:r>
              <a:rPr lang="es-ES" sz="2600" dirty="0"/>
              <a:t> in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dark</a:t>
            </a:r>
            <a:r>
              <a:rPr lang="es-ES" sz="2600" dirty="0"/>
              <a:t> </a:t>
            </a:r>
            <a:r>
              <a:rPr lang="es-ES" sz="2600" dirty="0" err="1"/>
              <a:t>with</a:t>
            </a:r>
            <a:r>
              <a:rPr lang="es-ES" sz="2600" dirty="0"/>
              <a:t> </a:t>
            </a:r>
            <a:r>
              <a:rPr lang="es-ES" sz="2600" dirty="0" err="1"/>
              <a:t>electric</a:t>
            </a:r>
            <a:r>
              <a:rPr lang="es-ES" sz="2600" dirty="0"/>
              <a:t> and light </a:t>
            </a:r>
            <a:r>
              <a:rPr lang="es-ES" sz="2600" dirty="0" err="1"/>
              <a:t>energy</a:t>
            </a:r>
            <a:r>
              <a:rPr lang="es-ES" sz="2600" dirty="0"/>
              <a:t> and so </a:t>
            </a:r>
            <a:r>
              <a:rPr lang="es-ES" sz="2600" dirty="0" err="1"/>
              <a:t>on</a:t>
            </a:r>
            <a:r>
              <a:rPr lang="es-ES" sz="2600" dirty="0"/>
              <a:t>.</a:t>
            </a:r>
          </a:p>
          <a:p>
            <a:pPr marL="0" indent="0">
              <a:buNone/>
            </a:pPr>
            <a:endParaRPr lang="es-ES" sz="2600" dirty="0"/>
          </a:p>
          <a:p>
            <a:pPr marL="0" indent="0">
              <a:buNone/>
            </a:pPr>
            <a:r>
              <a:rPr lang="es-ES" sz="2600" dirty="0">
                <a:solidFill>
                  <a:srgbClr val="FF0000"/>
                </a:solidFill>
              </a:rPr>
              <a:t>5. </a:t>
            </a:r>
            <a:r>
              <a:rPr lang="es-ES" sz="2600" dirty="0" err="1">
                <a:solidFill>
                  <a:srgbClr val="293261"/>
                </a:solidFill>
              </a:rPr>
              <a:t>What</a:t>
            </a:r>
            <a:r>
              <a:rPr lang="es-ES" sz="2600" dirty="0">
                <a:solidFill>
                  <a:srgbClr val="293261"/>
                </a:solidFill>
              </a:rPr>
              <a:t> can </a:t>
            </a:r>
            <a:r>
              <a:rPr lang="es-ES" sz="2600" dirty="0" err="1">
                <a:solidFill>
                  <a:srgbClr val="293261"/>
                </a:solidFill>
              </a:rPr>
              <a:t>happen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if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we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don’t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save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energy</a:t>
            </a:r>
            <a:r>
              <a:rPr lang="es-ES" sz="2600" dirty="0">
                <a:solidFill>
                  <a:srgbClr val="293261"/>
                </a:solidFill>
              </a:rPr>
              <a:t>? </a:t>
            </a:r>
            <a:r>
              <a:rPr lang="es-ES" sz="2600" dirty="0" err="1">
                <a:solidFill>
                  <a:srgbClr val="293261"/>
                </a:solidFill>
              </a:rPr>
              <a:t>How</a:t>
            </a:r>
            <a:r>
              <a:rPr lang="es-ES" sz="2600" dirty="0">
                <a:solidFill>
                  <a:srgbClr val="293261"/>
                </a:solidFill>
              </a:rPr>
              <a:t> can </a:t>
            </a:r>
            <a:r>
              <a:rPr lang="es-ES" sz="2600" dirty="0" err="1">
                <a:solidFill>
                  <a:srgbClr val="293261"/>
                </a:solidFill>
              </a:rPr>
              <a:t>we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save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energy</a:t>
            </a:r>
            <a:r>
              <a:rPr lang="es-ES" sz="2600" dirty="0">
                <a:solidFill>
                  <a:srgbClr val="293261"/>
                </a:solidFill>
              </a:rPr>
              <a:t> at home and at </a:t>
            </a:r>
            <a:r>
              <a:rPr lang="es-ES" sz="2600" dirty="0" err="1">
                <a:solidFill>
                  <a:srgbClr val="293261"/>
                </a:solidFill>
              </a:rPr>
              <a:t>school</a:t>
            </a:r>
            <a:r>
              <a:rPr lang="es-ES" sz="2600" dirty="0">
                <a:solidFill>
                  <a:srgbClr val="293261"/>
                </a:solidFill>
              </a:rPr>
              <a:t>? </a:t>
            </a:r>
            <a:r>
              <a:rPr lang="es-ES" sz="2600" dirty="0" err="1">
                <a:solidFill>
                  <a:srgbClr val="293261"/>
                </a:solidFill>
              </a:rPr>
              <a:t>Make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five</a:t>
            </a:r>
            <a:r>
              <a:rPr lang="es-ES" sz="2600" dirty="0">
                <a:solidFill>
                  <a:srgbClr val="293261"/>
                </a:solidFill>
              </a:rPr>
              <a:t> rules </a:t>
            </a:r>
            <a:r>
              <a:rPr lang="es-ES" sz="2600" dirty="0" err="1">
                <a:solidFill>
                  <a:srgbClr val="293261"/>
                </a:solidFill>
              </a:rPr>
              <a:t>for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saving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energy</a:t>
            </a:r>
            <a:r>
              <a:rPr lang="es-ES" sz="2600" dirty="0">
                <a:solidFill>
                  <a:srgbClr val="293261"/>
                </a:solidFill>
              </a:rPr>
              <a:t>.</a:t>
            </a:r>
          </a:p>
          <a:p>
            <a:pPr marL="0" indent="0">
              <a:buNone/>
            </a:pPr>
            <a:r>
              <a:rPr lang="es-ES" sz="2600" dirty="0" err="1"/>
              <a:t>If</a:t>
            </a:r>
            <a:r>
              <a:rPr lang="es-ES" sz="2600" dirty="0"/>
              <a:t> </a:t>
            </a:r>
            <a:r>
              <a:rPr lang="es-ES" sz="2600" dirty="0" err="1"/>
              <a:t>we</a:t>
            </a:r>
            <a:r>
              <a:rPr lang="es-ES" sz="2600" dirty="0"/>
              <a:t> </a:t>
            </a:r>
            <a:r>
              <a:rPr lang="es-ES" sz="2600" dirty="0" err="1"/>
              <a:t>don’t</a:t>
            </a:r>
            <a:r>
              <a:rPr lang="es-ES" sz="2600" dirty="0"/>
              <a:t> </a:t>
            </a:r>
            <a:r>
              <a:rPr lang="es-ES" sz="2600" dirty="0" err="1"/>
              <a:t>save</a:t>
            </a:r>
            <a:r>
              <a:rPr lang="es-ES" sz="2600" dirty="0"/>
              <a:t> </a:t>
            </a:r>
            <a:r>
              <a:rPr lang="es-ES" sz="2600" dirty="0" err="1"/>
              <a:t>energy</a:t>
            </a:r>
            <a:r>
              <a:rPr lang="es-ES" sz="2600" dirty="0"/>
              <a:t>, </a:t>
            </a:r>
            <a:r>
              <a:rPr lang="es-ES" sz="2600" dirty="0" err="1"/>
              <a:t>we</a:t>
            </a:r>
            <a:r>
              <a:rPr lang="es-ES" sz="2600" dirty="0"/>
              <a:t> </a:t>
            </a:r>
            <a:r>
              <a:rPr lang="es-ES" sz="2600" dirty="0" err="1"/>
              <a:t>won’t</a:t>
            </a:r>
            <a:r>
              <a:rPr lang="es-ES" sz="2600" dirty="0"/>
              <a:t> be </a:t>
            </a:r>
            <a:r>
              <a:rPr lang="es-ES" sz="2600" dirty="0" err="1"/>
              <a:t>able</a:t>
            </a:r>
            <a:r>
              <a:rPr lang="es-ES" sz="2600" dirty="0"/>
              <a:t> </a:t>
            </a:r>
            <a:r>
              <a:rPr lang="es-ES" sz="2600" dirty="0" err="1"/>
              <a:t>to</a:t>
            </a:r>
            <a:r>
              <a:rPr lang="es-ES" sz="2600" dirty="0"/>
              <a:t> do </a:t>
            </a:r>
            <a:r>
              <a:rPr lang="es-ES" sz="2600" dirty="0" err="1"/>
              <a:t>many</a:t>
            </a:r>
            <a:r>
              <a:rPr lang="es-ES" sz="2600" dirty="0"/>
              <a:t> </a:t>
            </a:r>
            <a:r>
              <a:rPr lang="es-ES" sz="2600" dirty="0" err="1"/>
              <a:t>things</a:t>
            </a:r>
            <a:r>
              <a:rPr lang="es-ES" sz="2600" dirty="0"/>
              <a:t>. </a:t>
            </a:r>
            <a:r>
              <a:rPr lang="es-ES" sz="2600" dirty="0" err="1"/>
              <a:t>Turn</a:t>
            </a:r>
            <a:r>
              <a:rPr lang="es-ES" sz="2600" dirty="0"/>
              <a:t> off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lights</a:t>
            </a:r>
            <a:r>
              <a:rPr lang="es-ES" sz="2600" dirty="0"/>
              <a:t> </a:t>
            </a:r>
            <a:r>
              <a:rPr lang="es-ES" sz="2600" dirty="0" err="1"/>
              <a:t>of</a:t>
            </a:r>
            <a:r>
              <a:rPr lang="es-ES" sz="2600" dirty="0"/>
              <a:t> a </a:t>
            </a:r>
            <a:r>
              <a:rPr lang="es-ES" sz="2600" dirty="0" err="1"/>
              <a:t>room</a:t>
            </a:r>
            <a:r>
              <a:rPr lang="es-ES" sz="2600" dirty="0"/>
              <a:t> </a:t>
            </a:r>
            <a:r>
              <a:rPr lang="es-ES" sz="2600" dirty="0" err="1"/>
              <a:t>when</a:t>
            </a:r>
            <a:r>
              <a:rPr lang="es-ES" sz="2600" dirty="0"/>
              <a:t> </a:t>
            </a:r>
            <a:r>
              <a:rPr lang="es-ES" sz="2600" dirty="0" err="1"/>
              <a:t>we</a:t>
            </a:r>
            <a:r>
              <a:rPr lang="es-ES" sz="2600" dirty="0"/>
              <a:t> </a:t>
            </a:r>
            <a:r>
              <a:rPr lang="es-ES" sz="2600" dirty="0" err="1"/>
              <a:t>get</a:t>
            </a:r>
            <a:r>
              <a:rPr lang="es-ES" sz="2600" dirty="0"/>
              <a:t> </a:t>
            </a:r>
            <a:r>
              <a:rPr lang="es-ES" sz="2600" dirty="0" err="1"/>
              <a:t>out</a:t>
            </a:r>
            <a:r>
              <a:rPr lang="es-ES" sz="2600" dirty="0"/>
              <a:t>. </a:t>
            </a:r>
            <a:r>
              <a:rPr lang="es-ES" sz="2600" dirty="0" err="1"/>
              <a:t>The</a:t>
            </a:r>
            <a:r>
              <a:rPr lang="es-ES" sz="2600" dirty="0"/>
              <a:t> rules are: </a:t>
            </a:r>
            <a:r>
              <a:rPr lang="es-ES" sz="2600" dirty="0" err="1"/>
              <a:t>Turn</a:t>
            </a:r>
            <a:r>
              <a:rPr lang="es-ES" sz="2600" dirty="0"/>
              <a:t> off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lights</a:t>
            </a:r>
            <a:r>
              <a:rPr lang="es-ES" sz="2600" dirty="0"/>
              <a:t> </a:t>
            </a:r>
            <a:r>
              <a:rPr lang="es-ES" sz="2600" dirty="0" err="1"/>
              <a:t>of</a:t>
            </a:r>
            <a:r>
              <a:rPr lang="es-ES" sz="2600" dirty="0"/>
              <a:t> a </a:t>
            </a:r>
            <a:r>
              <a:rPr lang="es-ES" sz="2600" dirty="0" err="1"/>
              <a:t>room</a:t>
            </a:r>
            <a:r>
              <a:rPr lang="es-ES" sz="2600" dirty="0"/>
              <a:t> </a:t>
            </a:r>
            <a:r>
              <a:rPr lang="es-ES" sz="2600" dirty="0" err="1"/>
              <a:t>when</a:t>
            </a:r>
            <a:r>
              <a:rPr lang="es-ES" sz="2600" dirty="0"/>
              <a:t> </a:t>
            </a:r>
            <a:r>
              <a:rPr lang="es-ES" sz="2600" dirty="0" err="1"/>
              <a:t>you</a:t>
            </a:r>
            <a:r>
              <a:rPr lang="es-ES" sz="2600" dirty="0"/>
              <a:t> </a:t>
            </a:r>
            <a:r>
              <a:rPr lang="es-ES" sz="2600" dirty="0" err="1"/>
              <a:t>get</a:t>
            </a:r>
            <a:r>
              <a:rPr lang="es-ES" sz="2600" dirty="0"/>
              <a:t> </a:t>
            </a:r>
            <a:r>
              <a:rPr lang="es-ES" sz="2600" dirty="0" err="1"/>
              <a:t>out</a:t>
            </a:r>
            <a:r>
              <a:rPr lang="es-ES" sz="2600" dirty="0"/>
              <a:t>. </a:t>
            </a:r>
            <a:r>
              <a:rPr lang="es-ES" sz="2600" dirty="0" err="1"/>
              <a:t>Don’t</a:t>
            </a:r>
            <a:r>
              <a:rPr lang="es-ES" sz="2600" dirty="0"/>
              <a:t> </a:t>
            </a:r>
            <a:r>
              <a:rPr lang="es-ES" sz="2600" dirty="0" err="1"/>
              <a:t>leave</a:t>
            </a:r>
            <a:r>
              <a:rPr lang="es-ES" sz="2600" dirty="0"/>
              <a:t>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refrigerator</a:t>
            </a:r>
            <a:r>
              <a:rPr lang="es-ES" sz="2600" dirty="0"/>
              <a:t> </a:t>
            </a:r>
            <a:r>
              <a:rPr lang="es-ES" sz="2600" dirty="0" err="1"/>
              <a:t>door</a:t>
            </a:r>
            <a:r>
              <a:rPr lang="es-ES" sz="2600" dirty="0"/>
              <a:t> open. Use </a:t>
            </a:r>
            <a:r>
              <a:rPr lang="es-ES" sz="2600" dirty="0" err="1"/>
              <a:t>fluorescent</a:t>
            </a:r>
            <a:r>
              <a:rPr lang="es-ES" sz="2600" dirty="0"/>
              <a:t> </a:t>
            </a:r>
            <a:r>
              <a:rPr lang="es-ES" sz="2600" dirty="0" err="1"/>
              <a:t>blulbs</a:t>
            </a:r>
            <a:r>
              <a:rPr lang="es-ES" sz="2600" dirty="0"/>
              <a:t>, </a:t>
            </a:r>
            <a:r>
              <a:rPr lang="es-ES" sz="2600" dirty="0" err="1"/>
              <a:t>because</a:t>
            </a:r>
            <a:r>
              <a:rPr lang="es-ES" sz="2600" dirty="0"/>
              <a:t> </a:t>
            </a:r>
            <a:r>
              <a:rPr lang="es-ES" sz="2600" dirty="0" err="1"/>
              <a:t>they</a:t>
            </a:r>
            <a:r>
              <a:rPr lang="es-ES" sz="2600" dirty="0"/>
              <a:t> use 75 </a:t>
            </a:r>
            <a:r>
              <a:rPr lang="es-ES" sz="2600" dirty="0" err="1"/>
              <a:t>percent</a:t>
            </a:r>
            <a:r>
              <a:rPr lang="es-ES" sz="2600" dirty="0"/>
              <a:t> </a:t>
            </a:r>
            <a:r>
              <a:rPr lang="es-ES" sz="2600" dirty="0" err="1"/>
              <a:t>less</a:t>
            </a:r>
            <a:r>
              <a:rPr lang="es-ES" sz="2600" dirty="0"/>
              <a:t> </a:t>
            </a:r>
            <a:r>
              <a:rPr lang="es-ES" sz="2600" dirty="0" err="1"/>
              <a:t>energy</a:t>
            </a:r>
            <a:r>
              <a:rPr lang="es-ES" sz="2600" dirty="0"/>
              <a:t>. </a:t>
            </a:r>
            <a:r>
              <a:rPr lang="es-ES" sz="2600" dirty="0" err="1"/>
              <a:t>Take</a:t>
            </a:r>
            <a:r>
              <a:rPr lang="es-ES" sz="2600" dirty="0"/>
              <a:t> a short </a:t>
            </a:r>
            <a:r>
              <a:rPr lang="es-ES" sz="2600" dirty="0" err="1"/>
              <a:t>shower</a:t>
            </a:r>
            <a:r>
              <a:rPr lang="es-ES" sz="2600" dirty="0"/>
              <a:t> </a:t>
            </a:r>
            <a:r>
              <a:rPr lang="es-ES" sz="2600" dirty="0" err="1"/>
              <a:t>instead</a:t>
            </a:r>
            <a:r>
              <a:rPr lang="es-ES" sz="2600" dirty="0"/>
              <a:t> </a:t>
            </a:r>
            <a:r>
              <a:rPr lang="es-ES" sz="2600" dirty="0" err="1"/>
              <a:t>of</a:t>
            </a:r>
            <a:r>
              <a:rPr lang="es-ES" sz="2600" dirty="0"/>
              <a:t> a </a:t>
            </a:r>
            <a:r>
              <a:rPr lang="es-ES" sz="2600" dirty="0" err="1"/>
              <a:t>long</a:t>
            </a:r>
            <a:r>
              <a:rPr lang="es-ES" sz="2600" dirty="0"/>
              <a:t> </a:t>
            </a:r>
            <a:r>
              <a:rPr lang="es-ES" sz="2600" dirty="0" err="1"/>
              <a:t>bath</a:t>
            </a:r>
            <a:r>
              <a:rPr lang="es-ES" sz="2600" dirty="0"/>
              <a:t>. </a:t>
            </a:r>
            <a:r>
              <a:rPr lang="es-ES" sz="2600" dirty="0" err="1"/>
              <a:t>Turn</a:t>
            </a:r>
            <a:r>
              <a:rPr lang="es-ES" sz="2600" dirty="0"/>
              <a:t> off </a:t>
            </a:r>
            <a:r>
              <a:rPr lang="es-ES" sz="2600" dirty="0" err="1"/>
              <a:t>any</a:t>
            </a:r>
            <a:r>
              <a:rPr lang="es-ES" sz="2600" dirty="0"/>
              <a:t> </a:t>
            </a:r>
            <a:r>
              <a:rPr lang="es-ES" sz="2600" dirty="0" err="1"/>
              <a:t>device</a:t>
            </a:r>
            <a:r>
              <a:rPr lang="es-ES" sz="2600" dirty="0"/>
              <a:t>.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1599166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890548E-828E-4C92-9106-BDF9D34B2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Bell MT" panose="02020503060305020303" pitchFamily="18" charset="0"/>
              </a:rPr>
              <a:t>Page 80 (</a:t>
            </a:r>
            <a:r>
              <a:rPr lang="es-ES" dirty="0" err="1">
                <a:latin typeface="Bell MT" panose="02020503060305020303" pitchFamily="18" charset="0"/>
              </a:rPr>
              <a:t>Separating</a:t>
            </a:r>
            <a:r>
              <a:rPr lang="es-ES" dirty="0">
                <a:latin typeface="Bell MT" panose="02020503060305020303" pitchFamily="18" charset="0"/>
              </a:rPr>
              <a:t> mixtures)</a:t>
            </a:r>
            <a:endParaRPr lang="en-GB" dirty="0">
              <a:latin typeface="Bell MT" panose="02020503060305020303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FC60225-7951-4315-AD30-CBAFEE834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2600" dirty="0">
                <a:solidFill>
                  <a:srgbClr val="FF0000"/>
                </a:solidFill>
              </a:rPr>
              <a:t>1</a:t>
            </a:r>
            <a:r>
              <a:rPr lang="es-ES" sz="2600" dirty="0">
                <a:solidFill>
                  <a:srgbClr val="293261"/>
                </a:solidFill>
              </a:rPr>
              <a:t>. </a:t>
            </a:r>
            <a:r>
              <a:rPr lang="es-ES" sz="2600" dirty="0" err="1">
                <a:solidFill>
                  <a:srgbClr val="293261"/>
                </a:solidFill>
              </a:rPr>
              <a:t>What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is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the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difference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between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heterogeneous</a:t>
            </a:r>
            <a:r>
              <a:rPr lang="es-ES" sz="2600" dirty="0">
                <a:solidFill>
                  <a:srgbClr val="293261"/>
                </a:solidFill>
              </a:rPr>
              <a:t> and </a:t>
            </a:r>
            <a:r>
              <a:rPr lang="es-ES" sz="2600" dirty="0" err="1">
                <a:solidFill>
                  <a:srgbClr val="293261"/>
                </a:solidFill>
              </a:rPr>
              <a:t>homogeneous</a:t>
            </a:r>
            <a:r>
              <a:rPr lang="es-ES" sz="2600" dirty="0">
                <a:solidFill>
                  <a:srgbClr val="293261"/>
                </a:solidFill>
              </a:rPr>
              <a:t> mixtures?</a:t>
            </a:r>
          </a:p>
          <a:p>
            <a:pPr marL="0" indent="0">
              <a:buNone/>
            </a:pP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difference</a:t>
            </a:r>
            <a:r>
              <a:rPr lang="es-ES" sz="2600" dirty="0"/>
              <a:t>, </a:t>
            </a:r>
            <a:r>
              <a:rPr lang="es-ES" sz="2600" dirty="0" err="1"/>
              <a:t>is</a:t>
            </a:r>
            <a:r>
              <a:rPr lang="es-ES" sz="2600" dirty="0"/>
              <a:t> </a:t>
            </a:r>
            <a:r>
              <a:rPr lang="es-ES" sz="2600" dirty="0" err="1"/>
              <a:t>that</a:t>
            </a:r>
            <a:r>
              <a:rPr lang="es-ES" sz="2600" dirty="0"/>
              <a:t> in </a:t>
            </a:r>
            <a:r>
              <a:rPr lang="es-ES" sz="2600" dirty="0" err="1"/>
              <a:t>heterogeneous</a:t>
            </a:r>
            <a:r>
              <a:rPr lang="es-ES" sz="2600" dirty="0"/>
              <a:t> mixtures, </a:t>
            </a:r>
            <a:r>
              <a:rPr lang="es-ES" sz="2600" dirty="0" err="1"/>
              <a:t>we</a:t>
            </a:r>
            <a:r>
              <a:rPr lang="es-ES" sz="2600" dirty="0"/>
              <a:t> can </a:t>
            </a:r>
            <a:r>
              <a:rPr lang="es-ES" sz="2600" dirty="0" err="1"/>
              <a:t>see</a:t>
            </a:r>
            <a:r>
              <a:rPr lang="es-ES" sz="2600" dirty="0"/>
              <a:t>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substances</a:t>
            </a:r>
            <a:r>
              <a:rPr lang="es-ES" sz="2600" dirty="0"/>
              <a:t> </a:t>
            </a:r>
            <a:r>
              <a:rPr lang="es-ES" sz="2600" dirty="0" err="1"/>
              <a:t>that</a:t>
            </a:r>
            <a:r>
              <a:rPr lang="es-ES" sz="2600" dirty="0"/>
              <a:t> </a:t>
            </a:r>
            <a:r>
              <a:rPr lang="es-ES" sz="2600" dirty="0" err="1"/>
              <a:t>the</a:t>
            </a:r>
            <a:r>
              <a:rPr lang="es-ES" sz="2600" dirty="0"/>
              <a:t> mixture </a:t>
            </a:r>
            <a:r>
              <a:rPr lang="es-ES" sz="2600" dirty="0" err="1"/>
              <a:t>contains</a:t>
            </a:r>
            <a:r>
              <a:rPr lang="es-ES" sz="2600" dirty="0"/>
              <a:t>, </a:t>
            </a:r>
            <a:r>
              <a:rPr lang="es-ES" sz="2600" dirty="0" err="1"/>
              <a:t>while</a:t>
            </a:r>
            <a:r>
              <a:rPr lang="es-ES" sz="2600" dirty="0"/>
              <a:t> in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homogeneous</a:t>
            </a:r>
            <a:r>
              <a:rPr lang="es-ES" sz="2600" dirty="0"/>
              <a:t> </a:t>
            </a:r>
            <a:r>
              <a:rPr lang="es-ES" sz="2600" dirty="0" err="1"/>
              <a:t>we</a:t>
            </a:r>
            <a:r>
              <a:rPr lang="es-ES" sz="2600" dirty="0"/>
              <a:t> </a:t>
            </a:r>
            <a:r>
              <a:rPr lang="es-ES" sz="2600" dirty="0" err="1"/>
              <a:t>can’t</a:t>
            </a:r>
            <a:r>
              <a:rPr lang="es-ES" sz="2600" dirty="0"/>
              <a:t> </a:t>
            </a:r>
            <a:r>
              <a:rPr lang="es-ES" sz="2600" dirty="0" err="1"/>
              <a:t>see</a:t>
            </a:r>
            <a:r>
              <a:rPr lang="es-ES" sz="2600" dirty="0"/>
              <a:t> </a:t>
            </a:r>
            <a:r>
              <a:rPr lang="es-ES" sz="2600" dirty="0" err="1"/>
              <a:t>them</a:t>
            </a:r>
            <a:r>
              <a:rPr lang="es-ES" sz="2600" dirty="0"/>
              <a:t>.</a:t>
            </a:r>
          </a:p>
          <a:p>
            <a:pPr marL="0" indent="0">
              <a:buNone/>
            </a:pPr>
            <a:endParaRPr lang="es-ES" sz="2600" dirty="0"/>
          </a:p>
          <a:p>
            <a:pPr marL="0" indent="0">
              <a:buNone/>
            </a:pPr>
            <a:r>
              <a:rPr lang="es-ES" sz="2600" dirty="0">
                <a:solidFill>
                  <a:srgbClr val="FF0000"/>
                </a:solidFill>
              </a:rPr>
              <a:t>2. </a:t>
            </a:r>
            <a:r>
              <a:rPr lang="es-ES" sz="2600" dirty="0" err="1">
                <a:solidFill>
                  <a:srgbClr val="293261"/>
                </a:solidFill>
              </a:rPr>
              <a:t>How</a:t>
            </a:r>
            <a:r>
              <a:rPr lang="es-ES" sz="2600" dirty="0">
                <a:solidFill>
                  <a:srgbClr val="293261"/>
                </a:solidFill>
              </a:rPr>
              <a:t> can </a:t>
            </a:r>
            <a:r>
              <a:rPr lang="es-ES" sz="2600" dirty="0" err="1">
                <a:solidFill>
                  <a:srgbClr val="293261"/>
                </a:solidFill>
              </a:rPr>
              <a:t>we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separate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these</a:t>
            </a:r>
            <a:r>
              <a:rPr lang="es-ES" sz="2600" dirty="0">
                <a:solidFill>
                  <a:srgbClr val="293261"/>
                </a:solidFill>
              </a:rPr>
              <a:t> mixtures?</a:t>
            </a:r>
          </a:p>
          <a:p>
            <a:pPr marL="0" indent="0">
              <a:buNone/>
            </a:pPr>
            <a:r>
              <a:rPr lang="es-ES" sz="2600" dirty="0" err="1">
                <a:solidFill>
                  <a:srgbClr val="DECFA6"/>
                </a:solidFill>
              </a:rPr>
              <a:t>sugar</a:t>
            </a:r>
            <a:r>
              <a:rPr lang="es-ES" sz="2600" dirty="0">
                <a:solidFill>
                  <a:srgbClr val="DECFA6"/>
                </a:solidFill>
              </a:rPr>
              <a:t> and </a:t>
            </a:r>
            <a:r>
              <a:rPr lang="es-ES" sz="2600" dirty="0" err="1">
                <a:solidFill>
                  <a:srgbClr val="DECFA6"/>
                </a:solidFill>
              </a:rPr>
              <a:t>water</a:t>
            </a:r>
            <a:r>
              <a:rPr lang="en-GB" sz="2600" dirty="0">
                <a:solidFill>
                  <a:srgbClr val="DECFA6"/>
                </a:solidFill>
              </a:rPr>
              <a:t>: </a:t>
            </a:r>
            <a:r>
              <a:rPr lang="en-GB" sz="2600" dirty="0"/>
              <a:t>Distillation.                                                                                         </a:t>
            </a:r>
            <a:r>
              <a:rPr lang="en-GB" sz="2600" dirty="0">
                <a:solidFill>
                  <a:srgbClr val="DECFA6"/>
                </a:solidFill>
              </a:rPr>
              <a:t>petrol and water: </a:t>
            </a:r>
            <a:r>
              <a:rPr lang="en-GB" sz="2600" dirty="0">
                <a:solidFill>
                  <a:srgbClr val="FF0000"/>
                </a:solidFill>
              </a:rPr>
              <a:t>Decantation.                                                                          </a:t>
            </a:r>
            <a:r>
              <a:rPr lang="en-GB" sz="2600" dirty="0">
                <a:solidFill>
                  <a:srgbClr val="DECFA6"/>
                </a:solidFill>
              </a:rPr>
              <a:t>leaves and water: </a:t>
            </a:r>
            <a:r>
              <a:rPr lang="en-GB" sz="2600" dirty="0">
                <a:solidFill>
                  <a:srgbClr val="FF0000"/>
                </a:solidFill>
              </a:rPr>
              <a:t>Filtration.                                                                                  </a:t>
            </a:r>
            <a:r>
              <a:rPr lang="en-GB" sz="2600" dirty="0">
                <a:solidFill>
                  <a:srgbClr val="DECFA6"/>
                </a:solidFill>
              </a:rPr>
              <a:t>mud and water: </a:t>
            </a:r>
            <a:r>
              <a:rPr lang="en-GB" sz="2600" dirty="0">
                <a:solidFill>
                  <a:srgbClr val="FF0000"/>
                </a:solidFill>
              </a:rPr>
              <a:t>Decantation.</a:t>
            </a:r>
            <a:endParaRPr lang="es-ES" sz="2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053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366A1BC1-0033-4050-AA4D-4BFD3FC46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                         </a:t>
            </a:r>
            <a:r>
              <a:rPr lang="es-E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Photos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xmlns="" id="{08D957C7-1CA9-4F4A-BDE3-0A5D1628D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24109"/>
            <a:ext cx="5157787" cy="480966"/>
          </a:xfrm>
        </p:spPr>
        <p:txBody>
          <a:bodyPr>
            <a:normAutofit/>
          </a:bodyPr>
          <a:lstStyle/>
          <a:p>
            <a:r>
              <a:rPr lang="es-ES" dirty="0"/>
              <a:t>             </a:t>
            </a:r>
            <a:r>
              <a:rPr lang="es-ES" u="sng" dirty="0" err="1"/>
              <a:t>Heterogeneous</a:t>
            </a:r>
            <a:r>
              <a:rPr lang="es-ES" u="sng" dirty="0"/>
              <a:t> Mixture</a:t>
            </a:r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xmlns="" id="{E82AC2E8-EF11-4022-9C0C-B76F40205EC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                   </a:t>
            </a:r>
            <a:r>
              <a:rPr lang="es-ES" sz="2000" dirty="0" err="1"/>
              <a:t>Oil</a:t>
            </a:r>
            <a:r>
              <a:rPr lang="es-ES" sz="2000" dirty="0"/>
              <a:t> and </a:t>
            </a:r>
            <a:r>
              <a:rPr lang="es-ES" sz="2000" dirty="0" err="1"/>
              <a:t>Water</a:t>
            </a:r>
            <a:endParaRPr lang="en-GB" sz="2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A7DF0EB-7259-4639-854E-F54D91B5790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dirty="0"/>
              <a:t>                         Salt and </a:t>
            </a:r>
            <a:r>
              <a:rPr lang="es-ES" sz="2000" dirty="0" err="1"/>
              <a:t>water</a:t>
            </a:r>
            <a:endParaRPr lang="en-GB" sz="2000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A41A45EB-E5FB-494F-9C53-D16387469F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39993" y="1685926"/>
            <a:ext cx="3140367" cy="823912"/>
          </a:xfrm>
        </p:spPr>
        <p:txBody>
          <a:bodyPr>
            <a:normAutofit/>
          </a:bodyPr>
          <a:lstStyle/>
          <a:p>
            <a:r>
              <a:rPr lang="es-ES" u="sng" dirty="0" err="1"/>
              <a:t>Homogeneous</a:t>
            </a:r>
            <a:r>
              <a:rPr lang="es-ES" u="sng" dirty="0"/>
              <a:t> Mixture</a:t>
            </a:r>
            <a:endParaRPr lang="en-GB" u="sng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22E0AE0E-71B0-492B-9A03-B049C19D8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94" y="3187083"/>
            <a:ext cx="4407723" cy="330579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6870F5FC-19E4-4900-B7EE-7977ED2C7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558" y="3187083"/>
            <a:ext cx="4247923" cy="318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883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VINILO AZUL PASTEL - Vinilos A Metros -Tienda online">
            <a:extLst>
              <a:ext uri="{FF2B5EF4-FFF2-40B4-BE49-F238E27FC236}">
                <a16:creationId xmlns:a16="http://schemas.microsoft.com/office/drawing/2014/main" xmlns="" id="{D32CA1AC-39CF-4B71-B036-C48E4C3B6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6B745A2-6351-4839-A64E-3EC633DFC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Bell MT" panose="02020503060305020303" pitchFamily="18" charset="0"/>
              </a:rPr>
              <a:t>Test: Mixtures</a:t>
            </a:r>
            <a:endParaRPr lang="en-GB" dirty="0">
              <a:latin typeface="Bell MT" panose="02020503060305020303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E911427-A4DE-4179-83D4-33E8A681C4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b="1" dirty="0" err="1">
                <a:solidFill>
                  <a:srgbClr val="00B0F0"/>
                </a:solidFill>
              </a:rPr>
              <a:t>Result</a:t>
            </a:r>
            <a:r>
              <a:rPr lang="es-ES" b="1" dirty="0">
                <a:solidFill>
                  <a:srgbClr val="00B0F0"/>
                </a:solidFill>
              </a:rPr>
              <a:t>:</a:t>
            </a:r>
          </a:p>
          <a:p>
            <a:pPr marL="0" indent="0">
              <a:buNone/>
            </a:pPr>
            <a:r>
              <a:rPr lang="es-ES" dirty="0"/>
              <a:t>9 </a:t>
            </a:r>
            <a:r>
              <a:rPr lang="es-ES" dirty="0" err="1">
                <a:solidFill>
                  <a:srgbClr val="00B050"/>
                </a:solidFill>
              </a:rPr>
              <a:t>correct</a:t>
            </a:r>
            <a:r>
              <a:rPr lang="es-ES" dirty="0">
                <a:solidFill>
                  <a:srgbClr val="00B050"/>
                </a:solidFill>
              </a:rPr>
              <a:t> </a:t>
            </a:r>
            <a:r>
              <a:rPr lang="es-ES" dirty="0"/>
              <a:t>| 0 </a:t>
            </a:r>
            <a:r>
              <a:rPr lang="es-ES" dirty="0" err="1">
                <a:solidFill>
                  <a:srgbClr val="FF0000"/>
                </a:solidFill>
              </a:rPr>
              <a:t>wrong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/>
              <a:t>(100%)</a:t>
            </a:r>
          </a:p>
          <a:p>
            <a:pPr marL="0" indent="0">
              <a:buNone/>
            </a:pPr>
            <a:r>
              <a:rPr lang="es-ES" b="1" dirty="0">
                <a:solidFill>
                  <a:srgbClr val="00B0F0"/>
                </a:solidFill>
              </a:rPr>
              <a:t>Time:</a:t>
            </a:r>
          </a:p>
          <a:p>
            <a:pPr marL="0" indent="0">
              <a:buNone/>
            </a:pPr>
            <a:r>
              <a:rPr lang="es-ES" dirty="0"/>
              <a:t>0:23 </a:t>
            </a:r>
            <a:r>
              <a:rPr lang="es-ES" dirty="0" err="1"/>
              <a:t>seconds</a:t>
            </a:r>
            <a:endParaRPr lang="en-GB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578D2958-526B-485A-9183-FD9E709EFB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293" y="1275865"/>
            <a:ext cx="6513854" cy="349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344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2B0C4EE-DC9A-4C74-83DA-3FE887B4F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Bell MT" panose="02020503060305020303" pitchFamily="18" charset="0"/>
              </a:rPr>
              <a:t>Page 81</a:t>
            </a:r>
            <a:endParaRPr lang="en-GB" dirty="0">
              <a:latin typeface="Bell MT" panose="02020503060305020303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09DC394-C87E-461F-8127-4854C9BCE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2600" dirty="0">
                <a:solidFill>
                  <a:srgbClr val="FF0000"/>
                </a:solidFill>
              </a:rPr>
              <a:t>3. </a:t>
            </a:r>
            <a:r>
              <a:rPr lang="es-ES" sz="2600" dirty="0" err="1">
                <a:solidFill>
                  <a:srgbClr val="293261"/>
                </a:solidFill>
              </a:rPr>
              <a:t>Discuss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the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questions</a:t>
            </a:r>
            <a:r>
              <a:rPr lang="es-ES" sz="2600" dirty="0">
                <a:solidFill>
                  <a:srgbClr val="293261"/>
                </a:solidFill>
              </a:rPr>
              <a:t> </a:t>
            </a:r>
            <a:r>
              <a:rPr lang="es-ES" sz="2600" dirty="0" err="1">
                <a:solidFill>
                  <a:srgbClr val="293261"/>
                </a:solidFill>
              </a:rPr>
              <a:t>with</a:t>
            </a:r>
            <a:r>
              <a:rPr lang="es-ES" sz="2600" dirty="0">
                <a:solidFill>
                  <a:srgbClr val="293261"/>
                </a:solidFill>
              </a:rPr>
              <a:t> a </a:t>
            </a:r>
            <a:r>
              <a:rPr lang="es-ES" sz="2600" dirty="0" err="1">
                <a:solidFill>
                  <a:srgbClr val="293261"/>
                </a:solidFill>
              </a:rPr>
              <a:t>partner</a:t>
            </a:r>
            <a:r>
              <a:rPr lang="es-ES" sz="2600" dirty="0">
                <a:solidFill>
                  <a:srgbClr val="293261"/>
                </a:solidFill>
              </a:rPr>
              <a:t>.</a:t>
            </a:r>
          </a:p>
          <a:p>
            <a:pPr marL="0" indent="0">
              <a:buNone/>
            </a:pPr>
            <a:r>
              <a:rPr lang="es-ES" sz="2600" dirty="0">
                <a:solidFill>
                  <a:srgbClr val="DECFA6"/>
                </a:solidFill>
              </a:rPr>
              <a:t>a) </a:t>
            </a:r>
            <a:r>
              <a:rPr lang="es-ES" sz="2600" dirty="0" err="1"/>
              <a:t>What</a:t>
            </a:r>
            <a:r>
              <a:rPr lang="es-ES" sz="2600" dirty="0"/>
              <a:t> can </a:t>
            </a:r>
            <a:r>
              <a:rPr lang="es-ES" sz="2600" dirty="0" err="1"/>
              <a:t>magnets</a:t>
            </a:r>
            <a:r>
              <a:rPr lang="es-ES" sz="2600" dirty="0"/>
              <a:t> </a:t>
            </a:r>
            <a:r>
              <a:rPr lang="es-ES" sz="2600" dirty="0" err="1"/>
              <a:t>attract</a:t>
            </a:r>
            <a:r>
              <a:rPr lang="es-ES" sz="2600" dirty="0"/>
              <a:t>?                                                                                       </a:t>
            </a:r>
            <a:r>
              <a:rPr lang="es-ES" sz="2600" dirty="0" err="1"/>
              <a:t>They</a:t>
            </a:r>
            <a:r>
              <a:rPr lang="es-ES" sz="2600" dirty="0"/>
              <a:t> can </a:t>
            </a:r>
            <a:r>
              <a:rPr lang="es-ES" sz="2600" dirty="0" err="1"/>
              <a:t>attract</a:t>
            </a:r>
            <a:r>
              <a:rPr lang="es-ES" sz="2600" dirty="0"/>
              <a:t> </a:t>
            </a:r>
            <a:r>
              <a:rPr lang="es-ES" sz="2600" dirty="0" err="1"/>
              <a:t>certain</a:t>
            </a:r>
            <a:r>
              <a:rPr lang="es-ES" sz="2600" dirty="0"/>
              <a:t> </a:t>
            </a:r>
            <a:r>
              <a:rPr lang="es-ES" sz="2600" dirty="0" err="1"/>
              <a:t>types</a:t>
            </a:r>
            <a:r>
              <a:rPr lang="es-ES" sz="2600" dirty="0"/>
              <a:t> </a:t>
            </a:r>
            <a:r>
              <a:rPr lang="es-ES" sz="2600" dirty="0" err="1"/>
              <a:t>of</a:t>
            </a:r>
            <a:r>
              <a:rPr lang="es-ES" sz="2600" dirty="0"/>
              <a:t> </a:t>
            </a:r>
            <a:r>
              <a:rPr lang="es-ES" sz="2600" dirty="0" err="1"/>
              <a:t>metals</a:t>
            </a:r>
            <a:r>
              <a:rPr lang="es-ES" sz="2600" dirty="0"/>
              <a:t>, </a:t>
            </a:r>
            <a:r>
              <a:rPr lang="es-ES" sz="2600" dirty="0" err="1"/>
              <a:t>such</a:t>
            </a:r>
            <a:r>
              <a:rPr lang="es-ES" sz="2600" dirty="0"/>
              <a:t> as </a:t>
            </a:r>
            <a:r>
              <a:rPr lang="es-ES" sz="2600" dirty="0" err="1"/>
              <a:t>iron</a:t>
            </a:r>
            <a:r>
              <a:rPr lang="es-ES" sz="2600" dirty="0"/>
              <a:t>, </a:t>
            </a:r>
            <a:r>
              <a:rPr lang="es-ES" sz="2600" dirty="0" err="1"/>
              <a:t>nickel</a:t>
            </a:r>
            <a:r>
              <a:rPr lang="es-ES" sz="2600" dirty="0"/>
              <a:t> and </a:t>
            </a:r>
            <a:r>
              <a:rPr lang="es-ES" sz="2600" dirty="0" err="1"/>
              <a:t>cobalt</a:t>
            </a:r>
            <a:r>
              <a:rPr lang="es-ES" sz="2600" dirty="0"/>
              <a:t>.</a:t>
            </a:r>
          </a:p>
          <a:p>
            <a:pPr marL="0" indent="0">
              <a:buNone/>
            </a:pPr>
            <a:r>
              <a:rPr lang="es-ES" sz="2600" dirty="0">
                <a:solidFill>
                  <a:srgbClr val="DECFA6"/>
                </a:solidFill>
              </a:rPr>
              <a:t>b) </a:t>
            </a:r>
            <a:r>
              <a:rPr lang="es-ES" sz="2600" dirty="0" err="1"/>
              <a:t>Why</a:t>
            </a:r>
            <a:r>
              <a:rPr lang="es-ES" sz="2600" dirty="0"/>
              <a:t> </a:t>
            </a:r>
            <a:r>
              <a:rPr lang="es-ES" sz="2600" dirty="0" err="1"/>
              <a:t>does</a:t>
            </a:r>
            <a:r>
              <a:rPr lang="es-ES" sz="2600" dirty="0"/>
              <a:t> </a:t>
            </a:r>
            <a:r>
              <a:rPr lang="es-ES" sz="2600" dirty="0" err="1"/>
              <a:t>sand</a:t>
            </a:r>
            <a:r>
              <a:rPr lang="es-ES" sz="2600" dirty="0"/>
              <a:t> </a:t>
            </a:r>
            <a:r>
              <a:rPr lang="es-ES" sz="2600" dirty="0" err="1"/>
              <a:t>sink</a:t>
            </a:r>
            <a:r>
              <a:rPr lang="es-ES" sz="2600" dirty="0"/>
              <a:t> in </a:t>
            </a:r>
            <a:r>
              <a:rPr lang="es-ES" sz="2600" dirty="0" err="1"/>
              <a:t>water</a:t>
            </a:r>
            <a:r>
              <a:rPr lang="es-ES" sz="2600" dirty="0"/>
              <a:t>?                                                                                      </a:t>
            </a:r>
            <a:r>
              <a:rPr lang="es-ES" sz="2600" dirty="0" err="1"/>
              <a:t>It</a:t>
            </a:r>
            <a:r>
              <a:rPr lang="es-ES" sz="2600" dirty="0"/>
              <a:t> </a:t>
            </a:r>
            <a:r>
              <a:rPr lang="es-ES" sz="2600" dirty="0" err="1"/>
              <a:t>sinks</a:t>
            </a:r>
            <a:r>
              <a:rPr lang="es-ES" sz="2600" dirty="0"/>
              <a:t> in </a:t>
            </a:r>
            <a:r>
              <a:rPr lang="es-ES" sz="2600" dirty="0" err="1"/>
              <a:t>water</a:t>
            </a:r>
            <a:r>
              <a:rPr lang="es-ES" sz="2600" dirty="0"/>
              <a:t>, </a:t>
            </a:r>
            <a:r>
              <a:rPr lang="es-ES" sz="2600" dirty="0" err="1"/>
              <a:t>because</a:t>
            </a:r>
            <a:r>
              <a:rPr lang="es-ES" sz="2600" dirty="0"/>
              <a:t> </a:t>
            </a:r>
            <a:r>
              <a:rPr lang="es-ES" sz="2600" dirty="0" err="1"/>
              <a:t>sand</a:t>
            </a:r>
            <a:r>
              <a:rPr lang="es-ES" sz="2600" dirty="0"/>
              <a:t> </a:t>
            </a:r>
            <a:r>
              <a:rPr lang="es-ES" sz="2600" dirty="0" err="1"/>
              <a:t>is</a:t>
            </a:r>
            <a:r>
              <a:rPr lang="es-ES" sz="2600" dirty="0"/>
              <a:t> more dense </a:t>
            </a:r>
            <a:r>
              <a:rPr lang="es-ES" sz="2600" dirty="0" err="1"/>
              <a:t>than</a:t>
            </a:r>
            <a:r>
              <a:rPr lang="es-ES" sz="2600" dirty="0"/>
              <a:t> </a:t>
            </a:r>
            <a:r>
              <a:rPr lang="es-ES" sz="2600" dirty="0" err="1"/>
              <a:t>water</a:t>
            </a:r>
            <a:r>
              <a:rPr lang="es-ES" sz="2600" dirty="0"/>
              <a:t>.</a:t>
            </a:r>
          </a:p>
          <a:p>
            <a:pPr marL="0" indent="0">
              <a:buNone/>
            </a:pPr>
            <a:r>
              <a:rPr lang="es-ES" sz="2600" dirty="0">
                <a:solidFill>
                  <a:srgbClr val="DECFA6"/>
                </a:solidFill>
              </a:rPr>
              <a:t>c) </a:t>
            </a:r>
            <a:r>
              <a:rPr lang="es-ES" sz="2600" dirty="0" err="1"/>
              <a:t>How</a:t>
            </a:r>
            <a:r>
              <a:rPr lang="es-ES" sz="2600" dirty="0"/>
              <a:t> </a:t>
            </a:r>
            <a:r>
              <a:rPr lang="es-ES" sz="2600" dirty="0" err="1"/>
              <a:t>does</a:t>
            </a:r>
            <a:r>
              <a:rPr lang="es-ES" sz="2600" dirty="0"/>
              <a:t> a </a:t>
            </a:r>
            <a:r>
              <a:rPr lang="es-ES" sz="2600" dirty="0" err="1"/>
              <a:t>filter</a:t>
            </a:r>
            <a:r>
              <a:rPr lang="es-ES" sz="2600" dirty="0"/>
              <a:t> </a:t>
            </a:r>
            <a:r>
              <a:rPr lang="es-ES" sz="2600" dirty="0" err="1"/>
              <a:t>function</a:t>
            </a:r>
            <a:r>
              <a:rPr lang="es-ES" sz="2600" dirty="0"/>
              <a:t>?                                                                                          A </a:t>
            </a:r>
            <a:r>
              <a:rPr lang="es-ES" sz="2600" dirty="0" err="1"/>
              <a:t>filter</a:t>
            </a:r>
            <a:r>
              <a:rPr lang="es-ES" sz="2600" dirty="0"/>
              <a:t> </a:t>
            </a:r>
            <a:r>
              <a:rPr lang="es-ES" sz="2600" dirty="0" err="1"/>
              <a:t>stops</a:t>
            </a:r>
            <a:r>
              <a:rPr lang="es-ES" sz="2600" dirty="0"/>
              <a:t>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particles</a:t>
            </a:r>
            <a:r>
              <a:rPr lang="es-ES" sz="2600" dirty="0"/>
              <a:t>, </a:t>
            </a:r>
            <a:r>
              <a:rPr lang="es-ES" sz="2600" dirty="0" err="1"/>
              <a:t>but</a:t>
            </a:r>
            <a:r>
              <a:rPr lang="es-ES" sz="2600" dirty="0"/>
              <a:t> </a:t>
            </a:r>
            <a:r>
              <a:rPr lang="es-ES" sz="2600" dirty="0" err="1"/>
              <a:t>lets</a:t>
            </a:r>
            <a:r>
              <a:rPr lang="es-ES" sz="2600" dirty="0"/>
              <a:t> gas </a:t>
            </a:r>
            <a:r>
              <a:rPr lang="es-ES" sz="2600" dirty="0" err="1"/>
              <a:t>or</a:t>
            </a:r>
            <a:r>
              <a:rPr lang="es-ES" sz="2600" dirty="0"/>
              <a:t> </a:t>
            </a:r>
            <a:r>
              <a:rPr lang="es-ES" sz="2600" dirty="0" err="1"/>
              <a:t>liquids</a:t>
            </a:r>
            <a:r>
              <a:rPr lang="es-ES" sz="2600" dirty="0"/>
              <a:t> </a:t>
            </a:r>
            <a:r>
              <a:rPr lang="es-ES" sz="2600" dirty="0" err="1"/>
              <a:t>pass</a:t>
            </a:r>
            <a:r>
              <a:rPr lang="es-ES" sz="2600" dirty="0"/>
              <a:t> </a:t>
            </a:r>
            <a:r>
              <a:rPr lang="es-ES" sz="2600" dirty="0" err="1"/>
              <a:t>through</a:t>
            </a:r>
            <a:r>
              <a:rPr lang="es-ES" sz="2600" dirty="0"/>
              <a:t>.</a:t>
            </a:r>
          </a:p>
          <a:p>
            <a:pPr marL="0" indent="0">
              <a:buNone/>
            </a:pPr>
            <a:r>
              <a:rPr lang="es-ES" sz="2600" dirty="0">
                <a:solidFill>
                  <a:srgbClr val="DECFA6"/>
                </a:solidFill>
              </a:rPr>
              <a:t>d) </a:t>
            </a:r>
            <a:r>
              <a:rPr lang="es-ES" sz="2600" dirty="0" err="1"/>
              <a:t>How</a:t>
            </a:r>
            <a:r>
              <a:rPr lang="es-ES" sz="2600" dirty="0"/>
              <a:t> can </a:t>
            </a:r>
            <a:r>
              <a:rPr lang="es-ES" sz="2600" dirty="0" err="1"/>
              <a:t>we</a:t>
            </a:r>
            <a:r>
              <a:rPr lang="es-ES" sz="2600" dirty="0"/>
              <a:t> </a:t>
            </a:r>
            <a:r>
              <a:rPr lang="es-ES" sz="2600" dirty="0" err="1"/>
              <a:t>separate</a:t>
            </a:r>
            <a:r>
              <a:rPr lang="es-ES" sz="2600" dirty="0"/>
              <a:t> </a:t>
            </a:r>
            <a:r>
              <a:rPr lang="es-ES" sz="2600" dirty="0" err="1"/>
              <a:t>oil</a:t>
            </a:r>
            <a:r>
              <a:rPr lang="es-ES" sz="2600" dirty="0"/>
              <a:t> and </a:t>
            </a:r>
            <a:r>
              <a:rPr lang="es-ES" sz="2600" dirty="0" err="1"/>
              <a:t>water</a:t>
            </a:r>
            <a:r>
              <a:rPr lang="es-ES" sz="2600" dirty="0"/>
              <a:t>?                                                                 </a:t>
            </a:r>
            <a:r>
              <a:rPr lang="es-ES" sz="2600" dirty="0" err="1"/>
              <a:t>We</a:t>
            </a:r>
            <a:r>
              <a:rPr lang="es-ES" sz="2600" dirty="0"/>
              <a:t> </a:t>
            </a:r>
            <a:r>
              <a:rPr lang="es-ES" sz="2600" dirty="0" err="1"/>
              <a:t>need</a:t>
            </a:r>
            <a:r>
              <a:rPr lang="es-ES" sz="2600" dirty="0"/>
              <a:t> </a:t>
            </a:r>
            <a:r>
              <a:rPr lang="es-ES" sz="2600" dirty="0" err="1"/>
              <a:t>to</a:t>
            </a:r>
            <a:r>
              <a:rPr lang="es-ES" sz="2600" dirty="0"/>
              <a:t> use </a:t>
            </a:r>
            <a:r>
              <a:rPr lang="es-ES" sz="2600" dirty="0" err="1"/>
              <a:t>decantation</a:t>
            </a:r>
            <a:r>
              <a:rPr lang="es-ES" sz="2600" dirty="0"/>
              <a:t>. As </a:t>
            </a:r>
            <a:r>
              <a:rPr lang="es-ES" sz="2600" dirty="0" err="1"/>
              <a:t>oil</a:t>
            </a:r>
            <a:r>
              <a:rPr lang="es-ES" sz="2600" dirty="0"/>
              <a:t> has a </a:t>
            </a:r>
            <a:r>
              <a:rPr lang="es-ES" sz="2600" dirty="0" err="1"/>
              <a:t>lower</a:t>
            </a:r>
            <a:r>
              <a:rPr lang="es-ES" sz="2600" dirty="0"/>
              <a:t> </a:t>
            </a:r>
            <a:r>
              <a:rPr lang="es-ES" sz="2600" dirty="0" err="1"/>
              <a:t>density</a:t>
            </a:r>
            <a:r>
              <a:rPr lang="es-ES" sz="2600" dirty="0"/>
              <a:t> and </a:t>
            </a:r>
            <a:r>
              <a:rPr lang="es-ES" sz="2600" dirty="0" err="1"/>
              <a:t>it</a:t>
            </a:r>
            <a:r>
              <a:rPr lang="es-ES" sz="2600" dirty="0"/>
              <a:t> </a:t>
            </a:r>
            <a:r>
              <a:rPr lang="es-ES" sz="2600" dirty="0" err="1"/>
              <a:t>floats</a:t>
            </a:r>
            <a:r>
              <a:rPr lang="es-ES" sz="2600" dirty="0"/>
              <a:t> </a:t>
            </a:r>
            <a:r>
              <a:rPr lang="es-ES" sz="2600" dirty="0" err="1"/>
              <a:t>on</a:t>
            </a:r>
            <a:r>
              <a:rPr lang="es-ES" sz="2600" dirty="0"/>
              <a:t> </a:t>
            </a:r>
            <a:r>
              <a:rPr lang="es-ES" sz="2600" dirty="0" err="1"/>
              <a:t>water</a:t>
            </a:r>
            <a:r>
              <a:rPr lang="es-ES" sz="2600" dirty="0"/>
              <a:t>, </a:t>
            </a:r>
            <a:r>
              <a:rPr lang="es-ES" sz="2600" dirty="0" err="1"/>
              <a:t>we</a:t>
            </a:r>
            <a:r>
              <a:rPr lang="es-ES" sz="2600" dirty="0"/>
              <a:t> can </a:t>
            </a:r>
            <a:r>
              <a:rPr lang="es-ES" sz="2600" dirty="0" err="1"/>
              <a:t>decant</a:t>
            </a:r>
            <a:r>
              <a:rPr lang="es-ES" sz="2600" dirty="0"/>
              <a:t> </a:t>
            </a:r>
            <a:r>
              <a:rPr lang="es-ES" sz="2600" dirty="0" err="1"/>
              <a:t>it</a:t>
            </a:r>
            <a:r>
              <a:rPr lang="es-ES" sz="2600" dirty="0"/>
              <a:t> </a:t>
            </a:r>
            <a:r>
              <a:rPr lang="es-ES" sz="2600" dirty="0" err="1"/>
              <a:t>to</a:t>
            </a:r>
            <a:r>
              <a:rPr lang="es-ES" sz="2600" dirty="0"/>
              <a:t> </a:t>
            </a:r>
            <a:r>
              <a:rPr lang="es-ES" sz="2600" dirty="0" err="1"/>
              <a:t>another</a:t>
            </a:r>
            <a:r>
              <a:rPr lang="es-ES" sz="2600" dirty="0"/>
              <a:t> container.     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14703601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701</Words>
  <Application>Microsoft Macintosh PowerPoint</Application>
  <PresentationFormat>Personalizado</PresentationFormat>
  <Paragraphs>46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By: Ainhoa Suárez-Llanos Barquilla                NATURAL   SCIENCE</vt:lpstr>
      <vt:lpstr>UNIT 3: MATTER AND ENERGY</vt:lpstr>
      <vt:lpstr>Page 77 (Let’s Begin)</vt:lpstr>
      <vt:lpstr>Presentación de PowerPoint</vt:lpstr>
      <vt:lpstr>Presentación de PowerPoint</vt:lpstr>
      <vt:lpstr>Page 80 (Separating mixtures)</vt:lpstr>
      <vt:lpstr>                          Photos</vt:lpstr>
      <vt:lpstr>Test: Mixtures</vt:lpstr>
      <vt:lpstr>Page 81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SCIENCE</dc:title>
  <dc:creator>GONZALO SUAREZ-LLANOS</dc:creator>
  <cp:lastModifiedBy>nadia violeta lenis</cp:lastModifiedBy>
  <cp:revision>21</cp:revision>
  <dcterms:created xsi:type="dcterms:W3CDTF">2020-04-15T13:47:09Z</dcterms:created>
  <dcterms:modified xsi:type="dcterms:W3CDTF">2020-04-24T09:46:55Z</dcterms:modified>
</cp:coreProperties>
</file>